
<file path=[Content_Types].xml><?xml version="1.0" encoding="utf-8"?>
<Types xmlns="http://schemas.openxmlformats.org/package/2006/content-types">
  <Default Extension="avi" ContentType="video/x-msvideo"/>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1.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
  </p:notesMasterIdLst>
  <p:sldIdLst>
    <p:sldId id="257" r:id="rId2"/>
    <p:sldId id="350" r:id="rId3"/>
    <p:sldId id="364" r:id="rId4"/>
    <p:sldId id="305" r:id="rId5"/>
    <p:sldId id="365" r:id="rId6"/>
    <p:sldId id="368" r:id="rId7"/>
    <p:sldId id="369" r:id="rId8"/>
    <p:sldId id="370" r:id="rId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7" d="100"/>
          <a:sy n="107" d="100"/>
        </p:scale>
        <p:origin x="714" y="1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93F1DE9-E2F1-4D4A-8450-BC19A54528BB}" type="datetimeFigureOut">
              <a:rPr lang="zh-CN" altLang="en-US" smtClean="0"/>
              <a:t>2023/1/17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3ACF02A-3202-46E5-997F-BFD6EA84E15B}" type="slidenum">
              <a:rPr lang="zh-CN" altLang="en-US" smtClean="0"/>
              <a:t>‹#›</a:t>
            </a:fld>
            <a:endParaRPr lang="zh-CN" altLang="en-US"/>
          </a:p>
        </p:txBody>
      </p:sp>
    </p:spTree>
    <p:extLst>
      <p:ext uri="{BB962C8B-B14F-4D97-AF65-F5344CB8AC3E}">
        <p14:creationId xmlns:p14="http://schemas.microsoft.com/office/powerpoint/2010/main" val="31542627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大家好，下面我就来简单的介绍一下此次作业我复现的项目。</a:t>
            </a:r>
          </a:p>
        </p:txBody>
      </p:sp>
      <p:sp>
        <p:nvSpPr>
          <p:cNvPr id="4" name="灯片编号占位符 3"/>
          <p:cNvSpPr>
            <a:spLocks noGrp="1"/>
          </p:cNvSpPr>
          <p:nvPr>
            <p:ph type="sldNum" sz="quarter" idx="5"/>
          </p:nvPr>
        </p:nvSpPr>
        <p:spPr/>
        <p:txBody>
          <a:bodyPr/>
          <a:lstStyle/>
          <a:p>
            <a:fld id="{13ACF02A-3202-46E5-997F-BFD6EA84E15B}" type="slidenum">
              <a:rPr lang="zh-CN" altLang="en-US" smtClean="0"/>
              <a:t>1</a:t>
            </a:fld>
            <a:endParaRPr lang="zh-CN" altLang="en-US"/>
          </a:p>
        </p:txBody>
      </p:sp>
    </p:spTree>
    <p:extLst>
      <p:ext uri="{BB962C8B-B14F-4D97-AF65-F5344CB8AC3E}">
        <p14:creationId xmlns:p14="http://schemas.microsoft.com/office/powerpoint/2010/main" val="1179345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主要内容可以分为以下这四个部分。</a:t>
            </a:r>
          </a:p>
        </p:txBody>
      </p:sp>
      <p:sp>
        <p:nvSpPr>
          <p:cNvPr id="4" name="灯片编号占位符 3"/>
          <p:cNvSpPr>
            <a:spLocks noGrp="1"/>
          </p:cNvSpPr>
          <p:nvPr>
            <p:ph type="sldNum" sz="quarter" idx="5"/>
          </p:nvPr>
        </p:nvSpPr>
        <p:spPr/>
        <p:txBody>
          <a:bodyPr/>
          <a:lstStyle/>
          <a:p>
            <a:fld id="{13ACF02A-3202-46E5-997F-BFD6EA84E15B}" type="slidenum">
              <a:rPr lang="zh-CN" altLang="en-US" smtClean="0"/>
              <a:t>2</a:t>
            </a:fld>
            <a:endParaRPr lang="zh-CN" altLang="en-US"/>
          </a:p>
        </p:txBody>
      </p:sp>
    </p:spTree>
    <p:extLst>
      <p:ext uri="{BB962C8B-B14F-4D97-AF65-F5344CB8AC3E}">
        <p14:creationId xmlns:p14="http://schemas.microsoft.com/office/powerpoint/2010/main" val="33884242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首先，这篇文章是斯坦福大学</a:t>
            </a:r>
            <a:r>
              <a:rPr lang="en-US" altLang="zh-CN" dirty="0"/>
              <a:t>2020</a:t>
            </a:r>
            <a:r>
              <a:rPr lang="zh-CN" altLang="en-US" dirty="0"/>
              <a:t>年在</a:t>
            </a:r>
            <a:r>
              <a:rPr lang="en-US" altLang="zh-CN" dirty="0"/>
              <a:t>Nature</a:t>
            </a:r>
            <a:r>
              <a:rPr lang="zh-CN" altLang="en-US" dirty="0"/>
              <a:t>上发的一篇文章，主要内容是使用深度学习的方法来帮助人们分割左心室并且给出射血分数，从而帮助心脏疾病的诊断和治疗。</a:t>
            </a:r>
          </a:p>
        </p:txBody>
      </p:sp>
      <p:sp>
        <p:nvSpPr>
          <p:cNvPr id="4" name="灯片编号占位符 3"/>
          <p:cNvSpPr>
            <a:spLocks noGrp="1"/>
          </p:cNvSpPr>
          <p:nvPr>
            <p:ph type="sldNum" sz="quarter" idx="5"/>
          </p:nvPr>
        </p:nvSpPr>
        <p:spPr/>
        <p:txBody>
          <a:bodyPr/>
          <a:lstStyle/>
          <a:p>
            <a:fld id="{13ACF02A-3202-46E5-997F-BFD6EA84E15B}" type="slidenum">
              <a:rPr lang="zh-CN" altLang="en-US" smtClean="0"/>
              <a:t>3</a:t>
            </a:fld>
            <a:endParaRPr lang="zh-CN" altLang="en-US"/>
          </a:p>
        </p:txBody>
      </p:sp>
    </p:spTree>
    <p:extLst>
      <p:ext uri="{BB962C8B-B14F-4D97-AF65-F5344CB8AC3E}">
        <p14:creationId xmlns:p14="http://schemas.microsoft.com/office/powerpoint/2010/main" val="29123205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心脏的功能是。。。组织。富氧血。。。动脉，左心室在舒张末期和收缩末期体积的变化率就代表了它的泵血能力。</a:t>
            </a:r>
          </a:p>
        </p:txBody>
      </p:sp>
      <p:sp>
        <p:nvSpPr>
          <p:cNvPr id="4" name="灯片编号占位符 3"/>
          <p:cNvSpPr>
            <a:spLocks noGrp="1"/>
          </p:cNvSpPr>
          <p:nvPr>
            <p:ph type="sldNum" sz="quarter" idx="5"/>
          </p:nvPr>
        </p:nvSpPr>
        <p:spPr/>
        <p:txBody>
          <a:bodyPr/>
          <a:lstStyle/>
          <a:p>
            <a:fld id="{13ACF02A-3202-46E5-997F-BFD6EA84E15B}" type="slidenum">
              <a:rPr lang="zh-CN" altLang="en-US" smtClean="0"/>
              <a:t>4</a:t>
            </a:fld>
            <a:endParaRPr lang="zh-CN" altLang="en-US"/>
          </a:p>
        </p:txBody>
      </p:sp>
    </p:spTree>
    <p:extLst>
      <p:ext uri="{BB962C8B-B14F-4D97-AF65-F5344CB8AC3E}">
        <p14:creationId xmlns:p14="http://schemas.microsoft.com/office/powerpoint/2010/main" val="8711549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这篇文章的主要贡献首先就是它完成了一个大型的医疗视频数据集，并且带有完整的标签信息。这个团队实际上在</a:t>
            </a:r>
            <a:r>
              <a:rPr lang="en-US" altLang="zh-CN" dirty="0"/>
              <a:t>CVPR</a:t>
            </a:r>
            <a:r>
              <a:rPr lang="zh-CN" altLang="en-US" dirty="0"/>
              <a:t>上有一篇文章专门介绍了这个数据集的相关工作。它是由</a:t>
            </a:r>
            <a:r>
              <a:rPr lang="en-US" altLang="zh-CN" dirty="0"/>
              <a:t>10036</a:t>
            </a:r>
            <a:r>
              <a:rPr lang="zh-CN" altLang="en-US" dirty="0"/>
              <a:t>个超声心电图视频组成，分为训练集、验证集和测试集三个部分。标签信息包括每个视频对应的射血分数、</a:t>
            </a:r>
            <a:r>
              <a:rPr lang="en-US" altLang="zh-CN" dirty="0"/>
              <a:t>EDV</a:t>
            </a:r>
            <a:r>
              <a:rPr lang="zh-CN" altLang="en-US" dirty="0"/>
              <a:t>、</a:t>
            </a:r>
            <a:r>
              <a:rPr lang="en-US" altLang="zh-CN" dirty="0"/>
              <a:t>ESV</a:t>
            </a:r>
            <a:r>
              <a:rPr lang="zh-CN" altLang="en-US" dirty="0"/>
              <a:t>等，并且在收缩末期和舒张末期，通过记录的一系列坐标给出了左心室分割的标签值。</a:t>
            </a:r>
          </a:p>
        </p:txBody>
      </p:sp>
      <p:sp>
        <p:nvSpPr>
          <p:cNvPr id="4" name="灯片编号占位符 3"/>
          <p:cNvSpPr>
            <a:spLocks noGrp="1"/>
          </p:cNvSpPr>
          <p:nvPr>
            <p:ph type="sldNum" sz="quarter" idx="5"/>
          </p:nvPr>
        </p:nvSpPr>
        <p:spPr/>
        <p:txBody>
          <a:bodyPr/>
          <a:lstStyle/>
          <a:p>
            <a:fld id="{13ACF02A-3202-46E5-997F-BFD6EA84E15B}" type="slidenum">
              <a:rPr lang="zh-CN" altLang="en-US" smtClean="0"/>
              <a:t>5</a:t>
            </a:fld>
            <a:endParaRPr lang="zh-CN" altLang="en-US"/>
          </a:p>
        </p:txBody>
      </p:sp>
    </p:spTree>
    <p:extLst>
      <p:ext uri="{BB962C8B-B14F-4D97-AF65-F5344CB8AC3E}">
        <p14:creationId xmlns:p14="http://schemas.microsoft.com/office/powerpoint/2010/main" val="23646275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这篇文章的主要可以分为两个部分，第一部分就是对左心室进行语义分割。采用的网络结构是经典的语义分割模型</a:t>
            </a:r>
            <a:r>
              <a:rPr lang="en-US" altLang="zh-CN" dirty="0"/>
              <a:t>DeepLabv3</a:t>
            </a:r>
            <a:r>
              <a:rPr lang="zh-CN" altLang="en-US" dirty="0"/>
              <a:t>并以</a:t>
            </a:r>
            <a:r>
              <a:rPr lang="en-US" altLang="zh-CN" dirty="0"/>
              <a:t>resnet50</a:t>
            </a:r>
            <a:r>
              <a:rPr lang="zh-CN" altLang="en-US" dirty="0"/>
              <a:t>为主干，</a:t>
            </a:r>
            <a:r>
              <a:rPr lang="en-US" altLang="zh-CN" dirty="0"/>
              <a:t>loss</a:t>
            </a:r>
            <a:r>
              <a:rPr lang="zh-CN" altLang="en-US" dirty="0"/>
              <a:t>使用二值交叉熵函数。对于输入的超声心电图，网络的输出可以对每一帧进行分割并且记录左心室的大小以及它的动态变化。在这里，我针对网络结构一共设置了四组对照试验，分别是将</a:t>
            </a:r>
            <a:r>
              <a:rPr lang="en-US" altLang="zh-CN" dirty="0"/>
              <a:t>resnet50</a:t>
            </a:r>
            <a:r>
              <a:rPr lang="zh-CN" altLang="en-US" dirty="0"/>
              <a:t>替换为</a:t>
            </a:r>
            <a:r>
              <a:rPr lang="en-US" altLang="zh-CN" dirty="0"/>
              <a:t>resnet101</a:t>
            </a:r>
            <a:r>
              <a:rPr lang="zh-CN" altLang="en-US" dirty="0"/>
              <a:t>和将</a:t>
            </a:r>
            <a:r>
              <a:rPr lang="en-US" altLang="zh-CN" dirty="0"/>
              <a:t>Deeplabv3</a:t>
            </a:r>
            <a:r>
              <a:rPr lang="zh-CN" altLang="en-US" dirty="0"/>
              <a:t>替换为</a:t>
            </a:r>
            <a:r>
              <a:rPr lang="en-US" altLang="zh-CN" dirty="0" err="1"/>
              <a:t>fcn</a:t>
            </a:r>
            <a:r>
              <a:rPr lang="zh-CN" altLang="en-US" dirty="0"/>
              <a:t>，最后的结论是文中所用的结构是性能最佳的。</a:t>
            </a:r>
          </a:p>
        </p:txBody>
      </p:sp>
      <p:sp>
        <p:nvSpPr>
          <p:cNvPr id="4" name="灯片编号占位符 3"/>
          <p:cNvSpPr>
            <a:spLocks noGrp="1"/>
          </p:cNvSpPr>
          <p:nvPr>
            <p:ph type="sldNum" sz="quarter" idx="5"/>
          </p:nvPr>
        </p:nvSpPr>
        <p:spPr/>
        <p:txBody>
          <a:bodyPr/>
          <a:lstStyle/>
          <a:p>
            <a:fld id="{13ACF02A-3202-46E5-997F-BFD6EA84E15B}" type="slidenum">
              <a:rPr lang="zh-CN" altLang="en-US" smtClean="0"/>
              <a:t>6</a:t>
            </a:fld>
            <a:endParaRPr lang="zh-CN" altLang="en-US"/>
          </a:p>
        </p:txBody>
      </p:sp>
    </p:spTree>
    <p:extLst>
      <p:ext uri="{BB962C8B-B14F-4D97-AF65-F5344CB8AC3E}">
        <p14:creationId xmlns:p14="http://schemas.microsoft.com/office/powerpoint/2010/main" val="25378705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第二个任务就是预测射血分数。把它作为一个分类任务进行训练。网络部分使用了不同的</a:t>
            </a:r>
            <a:r>
              <a:rPr lang="en-US" altLang="zh-CN" dirty="0"/>
              <a:t>3</a:t>
            </a:r>
            <a:r>
              <a:rPr lang="zh-CN" altLang="en-US" dirty="0"/>
              <a:t>维卷积来对比性能。这一部分我针对</a:t>
            </a:r>
            <a:r>
              <a:rPr lang="en-US" altLang="zh-CN" dirty="0"/>
              <a:t>3</a:t>
            </a:r>
            <a:r>
              <a:rPr lang="zh-CN" altLang="en-US" dirty="0"/>
              <a:t>种不同的结构以及是否使用预训练模型对参数进行初始化，一共设置了</a:t>
            </a:r>
            <a:r>
              <a:rPr lang="en-US" altLang="zh-CN" dirty="0"/>
              <a:t>6</a:t>
            </a:r>
            <a:r>
              <a:rPr lang="zh-CN" altLang="en-US" dirty="0"/>
              <a:t>组对比试验。性能最优的一组和文章保持一致，</a:t>
            </a:r>
            <a:r>
              <a:rPr lang="en-US" altLang="zh-CN" dirty="0"/>
              <a:t>R2</a:t>
            </a:r>
            <a:r>
              <a:rPr lang="zh-CN" altLang="en-US" dirty="0"/>
              <a:t>决定性系数和</a:t>
            </a:r>
            <a:r>
              <a:rPr lang="en-US" altLang="zh-CN" dirty="0"/>
              <a:t>AUC</a:t>
            </a:r>
            <a:r>
              <a:rPr lang="zh-CN" altLang="en-US" dirty="0"/>
              <a:t>值都与文章结果比较符合。</a:t>
            </a:r>
          </a:p>
        </p:txBody>
      </p:sp>
      <p:sp>
        <p:nvSpPr>
          <p:cNvPr id="4" name="灯片编号占位符 3"/>
          <p:cNvSpPr>
            <a:spLocks noGrp="1"/>
          </p:cNvSpPr>
          <p:nvPr>
            <p:ph type="sldNum" sz="quarter" idx="5"/>
          </p:nvPr>
        </p:nvSpPr>
        <p:spPr/>
        <p:txBody>
          <a:bodyPr/>
          <a:lstStyle/>
          <a:p>
            <a:fld id="{13ACF02A-3202-46E5-997F-BFD6EA84E15B}" type="slidenum">
              <a:rPr lang="zh-CN" altLang="en-US" smtClean="0"/>
              <a:t>7</a:t>
            </a:fld>
            <a:endParaRPr lang="zh-CN" altLang="en-US"/>
          </a:p>
        </p:txBody>
      </p:sp>
    </p:spTree>
    <p:extLst>
      <p:ext uri="{BB962C8B-B14F-4D97-AF65-F5344CB8AC3E}">
        <p14:creationId xmlns:p14="http://schemas.microsoft.com/office/powerpoint/2010/main" val="1783890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最后一部分就是对文章工作的改进。由于这篇文章采用的网络结构都是封装在</a:t>
            </a:r>
            <a:r>
              <a:rPr lang="en-US" altLang="zh-CN" dirty="0" err="1"/>
              <a:t>torchvision.models</a:t>
            </a:r>
            <a:r>
              <a:rPr lang="zh-CN" altLang="en-US" dirty="0"/>
              <a:t>中的经典模型，我就没有对网络结构进行改动，而是尝试了几种不同的损失函数。通过观察真实</a:t>
            </a:r>
            <a:r>
              <a:rPr lang="en-US" altLang="zh-CN" dirty="0"/>
              <a:t>EF</a:t>
            </a:r>
            <a:r>
              <a:rPr lang="zh-CN" altLang="en-US" dirty="0"/>
              <a:t>值和预测</a:t>
            </a:r>
            <a:r>
              <a:rPr lang="en-US" altLang="zh-CN" dirty="0"/>
              <a:t>EF</a:t>
            </a:r>
            <a:r>
              <a:rPr lang="zh-CN" altLang="en-US" dirty="0"/>
              <a:t>值的散点图，我发现当</a:t>
            </a:r>
            <a:r>
              <a:rPr lang="en-US" altLang="zh-CN" dirty="0"/>
              <a:t>EF</a:t>
            </a:r>
            <a:r>
              <a:rPr lang="zh-CN" altLang="en-US" dirty="0"/>
              <a:t>的真实值比较小的时候，会有一些点偏离的比较严重。而且在前面的</a:t>
            </a:r>
            <a:r>
              <a:rPr lang="en-US" altLang="zh-CN" dirty="0"/>
              <a:t>loss</a:t>
            </a:r>
            <a:r>
              <a:rPr lang="zh-CN" altLang="en-US" dirty="0"/>
              <a:t>曲线上也有一些比较大的抖动，所以我尝试使用</a:t>
            </a:r>
            <a:r>
              <a:rPr lang="en-US" altLang="zh-CN" dirty="0" err="1"/>
              <a:t>log_cosh</a:t>
            </a:r>
            <a:r>
              <a:rPr lang="zh-CN" altLang="en-US" dirty="0"/>
              <a:t>（</a:t>
            </a:r>
            <a:r>
              <a:rPr lang="en-US" altLang="zh-CN" dirty="0"/>
              <a:t>x</a:t>
            </a:r>
            <a:r>
              <a:rPr lang="zh-CN" altLang="en-US" dirty="0"/>
              <a:t>），它其实也是一个比较常用的损失函数。它的特性是他在</a:t>
            </a:r>
            <a:r>
              <a:rPr lang="en-US" altLang="zh-CN" dirty="0"/>
              <a:t>x</a:t>
            </a:r>
            <a:r>
              <a:rPr lang="zh-CN" altLang="en-US" dirty="0"/>
              <a:t>值较小的时候，接近</a:t>
            </a:r>
            <a:r>
              <a:rPr lang="en-US" altLang="zh-CN" dirty="0"/>
              <a:t>MSE</a:t>
            </a:r>
            <a:r>
              <a:rPr lang="zh-CN" altLang="en-US" dirty="0"/>
              <a:t>，</a:t>
            </a:r>
            <a:r>
              <a:rPr lang="en-US" altLang="zh-CN" dirty="0"/>
              <a:t>x</a:t>
            </a:r>
            <a:r>
              <a:rPr lang="zh-CN" altLang="en-US" dirty="0"/>
              <a:t>值较大的时候，接近</a:t>
            </a:r>
            <a:r>
              <a:rPr lang="en-US" altLang="zh-CN" dirty="0"/>
              <a:t>MAE</a:t>
            </a:r>
            <a:r>
              <a:rPr lang="zh-CN" altLang="en-US" dirty="0"/>
              <a:t>。它的优点是对一些偏离比较严重的预测值时，对权重的影响不是很大。最后的实验结果显示，他对模型的性能没有什么影响，</a:t>
            </a:r>
            <a:r>
              <a:rPr lang="en-US" altLang="zh-CN" dirty="0"/>
              <a:t>R2</a:t>
            </a:r>
            <a:r>
              <a:rPr lang="zh-CN" altLang="en-US" dirty="0"/>
              <a:t>决定性系数略有下降。另外我又尝试了两种相对误差损失函数</a:t>
            </a:r>
            <a:r>
              <a:rPr lang="en-US" altLang="zh-CN" dirty="0"/>
              <a:t>MAPE</a:t>
            </a:r>
            <a:r>
              <a:rPr lang="zh-CN" altLang="en-US" dirty="0"/>
              <a:t>和</a:t>
            </a:r>
            <a:r>
              <a:rPr lang="en-US" altLang="zh-CN" dirty="0" err="1"/>
              <a:t>sMAPE</a:t>
            </a:r>
            <a:r>
              <a:rPr lang="zh-CN" altLang="en-US" dirty="0"/>
              <a:t>，但是效果很不理想，在这里就不过多展开。我的答辩环节到此结束。</a:t>
            </a:r>
          </a:p>
        </p:txBody>
      </p:sp>
      <p:sp>
        <p:nvSpPr>
          <p:cNvPr id="4" name="灯片编号占位符 3"/>
          <p:cNvSpPr>
            <a:spLocks noGrp="1"/>
          </p:cNvSpPr>
          <p:nvPr>
            <p:ph type="sldNum" sz="quarter" idx="5"/>
          </p:nvPr>
        </p:nvSpPr>
        <p:spPr/>
        <p:txBody>
          <a:bodyPr/>
          <a:lstStyle/>
          <a:p>
            <a:fld id="{13ACF02A-3202-46E5-997F-BFD6EA84E15B}" type="slidenum">
              <a:rPr lang="zh-CN" altLang="en-US" smtClean="0"/>
              <a:t>8</a:t>
            </a:fld>
            <a:endParaRPr lang="zh-CN" altLang="en-US"/>
          </a:p>
        </p:txBody>
      </p:sp>
    </p:spTree>
    <p:extLst>
      <p:ext uri="{BB962C8B-B14F-4D97-AF65-F5344CB8AC3E}">
        <p14:creationId xmlns:p14="http://schemas.microsoft.com/office/powerpoint/2010/main" val="10844871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8BC2F0-27F7-AA79-4A06-F65FB9B3CFFE}"/>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5EF36CB-8E6E-A5D0-A7AD-832F56F207A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CEF3D9F-2072-FBC0-557F-FCA462511ED3}"/>
              </a:ext>
            </a:extLst>
          </p:cNvPr>
          <p:cNvSpPr>
            <a:spLocks noGrp="1"/>
          </p:cNvSpPr>
          <p:nvPr>
            <p:ph type="dt" sz="half" idx="10"/>
          </p:nvPr>
        </p:nvSpPr>
        <p:spPr/>
        <p:txBody>
          <a:bodyPr/>
          <a:lstStyle/>
          <a:p>
            <a:fld id="{A4D58183-6BF3-436B-8BCF-AA13932C2C6E}" type="datetimeFigureOut">
              <a:rPr lang="zh-CN" altLang="en-US" smtClean="0"/>
              <a:t>2023/1/17</a:t>
            </a:fld>
            <a:endParaRPr lang="zh-CN" altLang="en-US"/>
          </a:p>
        </p:txBody>
      </p:sp>
      <p:sp>
        <p:nvSpPr>
          <p:cNvPr id="5" name="页脚占位符 4">
            <a:extLst>
              <a:ext uri="{FF2B5EF4-FFF2-40B4-BE49-F238E27FC236}">
                <a16:creationId xmlns:a16="http://schemas.microsoft.com/office/drawing/2014/main" id="{BD29D5AC-A088-7373-3916-78980CDE11F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27701A6-B420-0B29-BBA9-BCA8C071AE0A}"/>
              </a:ext>
            </a:extLst>
          </p:cNvPr>
          <p:cNvSpPr>
            <a:spLocks noGrp="1"/>
          </p:cNvSpPr>
          <p:nvPr>
            <p:ph type="sldNum" sz="quarter" idx="12"/>
          </p:nvPr>
        </p:nvSpPr>
        <p:spPr/>
        <p:txBody>
          <a:bodyPr/>
          <a:lstStyle/>
          <a:p>
            <a:fld id="{4FC433F4-0698-4E14-B9D2-6D0E89C65A80}" type="slidenum">
              <a:rPr lang="zh-CN" altLang="en-US" smtClean="0"/>
              <a:t>‹#›</a:t>
            </a:fld>
            <a:endParaRPr lang="zh-CN" altLang="en-US"/>
          </a:p>
        </p:txBody>
      </p:sp>
    </p:spTree>
    <p:extLst>
      <p:ext uri="{BB962C8B-B14F-4D97-AF65-F5344CB8AC3E}">
        <p14:creationId xmlns:p14="http://schemas.microsoft.com/office/powerpoint/2010/main" val="9477809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0044E6-E156-6102-7974-8244E236A7D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E2AFDCD-7430-49BC-E1AC-372A0AF297F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098E66D-E20C-BC40-F34D-3A03E826E0A1}"/>
              </a:ext>
            </a:extLst>
          </p:cNvPr>
          <p:cNvSpPr>
            <a:spLocks noGrp="1"/>
          </p:cNvSpPr>
          <p:nvPr>
            <p:ph type="dt" sz="half" idx="10"/>
          </p:nvPr>
        </p:nvSpPr>
        <p:spPr/>
        <p:txBody>
          <a:bodyPr/>
          <a:lstStyle/>
          <a:p>
            <a:fld id="{A4D58183-6BF3-436B-8BCF-AA13932C2C6E}" type="datetimeFigureOut">
              <a:rPr lang="zh-CN" altLang="en-US" smtClean="0"/>
              <a:t>2023/1/17</a:t>
            </a:fld>
            <a:endParaRPr lang="zh-CN" altLang="en-US"/>
          </a:p>
        </p:txBody>
      </p:sp>
      <p:sp>
        <p:nvSpPr>
          <p:cNvPr id="5" name="页脚占位符 4">
            <a:extLst>
              <a:ext uri="{FF2B5EF4-FFF2-40B4-BE49-F238E27FC236}">
                <a16:creationId xmlns:a16="http://schemas.microsoft.com/office/drawing/2014/main" id="{BE645769-43CF-C684-7CFC-60EAFE02439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9056510-FD30-5BF7-D7DF-788E0836B7B2}"/>
              </a:ext>
            </a:extLst>
          </p:cNvPr>
          <p:cNvSpPr>
            <a:spLocks noGrp="1"/>
          </p:cNvSpPr>
          <p:nvPr>
            <p:ph type="sldNum" sz="quarter" idx="12"/>
          </p:nvPr>
        </p:nvSpPr>
        <p:spPr/>
        <p:txBody>
          <a:bodyPr/>
          <a:lstStyle/>
          <a:p>
            <a:fld id="{4FC433F4-0698-4E14-B9D2-6D0E89C65A80}" type="slidenum">
              <a:rPr lang="zh-CN" altLang="en-US" smtClean="0"/>
              <a:t>‹#›</a:t>
            </a:fld>
            <a:endParaRPr lang="zh-CN" altLang="en-US"/>
          </a:p>
        </p:txBody>
      </p:sp>
    </p:spTree>
    <p:extLst>
      <p:ext uri="{BB962C8B-B14F-4D97-AF65-F5344CB8AC3E}">
        <p14:creationId xmlns:p14="http://schemas.microsoft.com/office/powerpoint/2010/main" val="7471918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0242D47-FF4C-2F8F-9941-EC1B0351DB2E}"/>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D8A5CCB-5791-2AA9-1719-F343992FFD1B}"/>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D0D7D06-8B47-5700-9B7A-57C8B752CE78}"/>
              </a:ext>
            </a:extLst>
          </p:cNvPr>
          <p:cNvSpPr>
            <a:spLocks noGrp="1"/>
          </p:cNvSpPr>
          <p:nvPr>
            <p:ph type="dt" sz="half" idx="10"/>
          </p:nvPr>
        </p:nvSpPr>
        <p:spPr/>
        <p:txBody>
          <a:bodyPr/>
          <a:lstStyle/>
          <a:p>
            <a:fld id="{A4D58183-6BF3-436B-8BCF-AA13932C2C6E}" type="datetimeFigureOut">
              <a:rPr lang="zh-CN" altLang="en-US" smtClean="0"/>
              <a:t>2023/1/17</a:t>
            </a:fld>
            <a:endParaRPr lang="zh-CN" altLang="en-US"/>
          </a:p>
        </p:txBody>
      </p:sp>
      <p:sp>
        <p:nvSpPr>
          <p:cNvPr id="5" name="页脚占位符 4">
            <a:extLst>
              <a:ext uri="{FF2B5EF4-FFF2-40B4-BE49-F238E27FC236}">
                <a16:creationId xmlns:a16="http://schemas.microsoft.com/office/drawing/2014/main" id="{A09BC4AC-734A-5FD8-4E68-B1648F25A92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F5DBFF2-32F6-6428-39C3-335A05CF9E6E}"/>
              </a:ext>
            </a:extLst>
          </p:cNvPr>
          <p:cNvSpPr>
            <a:spLocks noGrp="1"/>
          </p:cNvSpPr>
          <p:nvPr>
            <p:ph type="sldNum" sz="quarter" idx="12"/>
          </p:nvPr>
        </p:nvSpPr>
        <p:spPr/>
        <p:txBody>
          <a:bodyPr/>
          <a:lstStyle/>
          <a:p>
            <a:fld id="{4FC433F4-0698-4E14-B9D2-6D0E89C65A80}" type="slidenum">
              <a:rPr lang="zh-CN" altLang="en-US" smtClean="0"/>
              <a:t>‹#›</a:t>
            </a:fld>
            <a:endParaRPr lang="zh-CN" altLang="en-US"/>
          </a:p>
        </p:txBody>
      </p:sp>
    </p:spTree>
    <p:extLst>
      <p:ext uri="{BB962C8B-B14F-4D97-AF65-F5344CB8AC3E}">
        <p14:creationId xmlns:p14="http://schemas.microsoft.com/office/powerpoint/2010/main" val="41859224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4D085D-7B2D-A53A-5A36-354560B9F2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42E03E4-4C6D-6445-CFCF-B619404CF33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F693DFC-5BF1-FDED-B004-2FC277D4F7DE}"/>
              </a:ext>
            </a:extLst>
          </p:cNvPr>
          <p:cNvSpPr>
            <a:spLocks noGrp="1"/>
          </p:cNvSpPr>
          <p:nvPr>
            <p:ph type="dt" sz="half" idx="10"/>
          </p:nvPr>
        </p:nvSpPr>
        <p:spPr/>
        <p:txBody>
          <a:bodyPr/>
          <a:lstStyle/>
          <a:p>
            <a:fld id="{A4D58183-6BF3-436B-8BCF-AA13932C2C6E}" type="datetimeFigureOut">
              <a:rPr lang="zh-CN" altLang="en-US" smtClean="0"/>
              <a:t>2023/1/17</a:t>
            </a:fld>
            <a:endParaRPr lang="zh-CN" altLang="en-US"/>
          </a:p>
        </p:txBody>
      </p:sp>
      <p:sp>
        <p:nvSpPr>
          <p:cNvPr id="5" name="页脚占位符 4">
            <a:extLst>
              <a:ext uri="{FF2B5EF4-FFF2-40B4-BE49-F238E27FC236}">
                <a16:creationId xmlns:a16="http://schemas.microsoft.com/office/drawing/2014/main" id="{518665E5-72DA-4871-6697-93A7BDDB8E8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25B24CD-03D0-1295-85E7-20CE1B6DF238}"/>
              </a:ext>
            </a:extLst>
          </p:cNvPr>
          <p:cNvSpPr>
            <a:spLocks noGrp="1"/>
          </p:cNvSpPr>
          <p:nvPr>
            <p:ph type="sldNum" sz="quarter" idx="12"/>
          </p:nvPr>
        </p:nvSpPr>
        <p:spPr/>
        <p:txBody>
          <a:bodyPr/>
          <a:lstStyle/>
          <a:p>
            <a:fld id="{4FC433F4-0698-4E14-B9D2-6D0E89C65A80}" type="slidenum">
              <a:rPr lang="zh-CN" altLang="en-US" smtClean="0"/>
              <a:t>‹#›</a:t>
            </a:fld>
            <a:endParaRPr lang="zh-CN" altLang="en-US"/>
          </a:p>
        </p:txBody>
      </p:sp>
    </p:spTree>
    <p:extLst>
      <p:ext uri="{BB962C8B-B14F-4D97-AF65-F5344CB8AC3E}">
        <p14:creationId xmlns:p14="http://schemas.microsoft.com/office/powerpoint/2010/main" val="1924992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2D54B2-309C-0FCD-ADF6-E274A3FB9799}"/>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C9F78B8-7AC5-2892-62B5-F55A2BDECF8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6650749-AAB5-163B-F080-13E28127CC4F}"/>
              </a:ext>
            </a:extLst>
          </p:cNvPr>
          <p:cNvSpPr>
            <a:spLocks noGrp="1"/>
          </p:cNvSpPr>
          <p:nvPr>
            <p:ph type="dt" sz="half" idx="10"/>
          </p:nvPr>
        </p:nvSpPr>
        <p:spPr/>
        <p:txBody>
          <a:bodyPr/>
          <a:lstStyle/>
          <a:p>
            <a:fld id="{A4D58183-6BF3-436B-8BCF-AA13932C2C6E}" type="datetimeFigureOut">
              <a:rPr lang="zh-CN" altLang="en-US" smtClean="0"/>
              <a:t>2023/1/17</a:t>
            </a:fld>
            <a:endParaRPr lang="zh-CN" altLang="en-US"/>
          </a:p>
        </p:txBody>
      </p:sp>
      <p:sp>
        <p:nvSpPr>
          <p:cNvPr id="5" name="页脚占位符 4">
            <a:extLst>
              <a:ext uri="{FF2B5EF4-FFF2-40B4-BE49-F238E27FC236}">
                <a16:creationId xmlns:a16="http://schemas.microsoft.com/office/drawing/2014/main" id="{EB0001B6-4392-2D05-8ABA-32E1A3C543C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11AD29C-BB7C-E908-06ED-CE0D2458882D}"/>
              </a:ext>
            </a:extLst>
          </p:cNvPr>
          <p:cNvSpPr>
            <a:spLocks noGrp="1"/>
          </p:cNvSpPr>
          <p:nvPr>
            <p:ph type="sldNum" sz="quarter" idx="12"/>
          </p:nvPr>
        </p:nvSpPr>
        <p:spPr/>
        <p:txBody>
          <a:bodyPr/>
          <a:lstStyle/>
          <a:p>
            <a:fld id="{4FC433F4-0698-4E14-B9D2-6D0E89C65A80}" type="slidenum">
              <a:rPr lang="zh-CN" altLang="en-US" smtClean="0"/>
              <a:t>‹#›</a:t>
            </a:fld>
            <a:endParaRPr lang="zh-CN" altLang="en-US"/>
          </a:p>
        </p:txBody>
      </p:sp>
    </p:spTree>
    <p:extLst>
      <p:ext uri="{BB962C8B-B14F-4D97-AF65-F5344CB8AC3E}">
        <p14:creationId xmlns:p14="http://schemas.microsoft.com/office/powerpoint/2010/main" val="16180699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90A711-9E2C-3312-0EE1-FEB9ED643A6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A5B906-392E-11EC-9384-021DE2A000DE}"/>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93CBB88-12DF-B264-D104-1C814828B53A}"/>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E8C1E10-A43C-79F4-C746-09F94381F809}"/>
              </a:ext>
            </a:extLst>
          </p:cNvPr>
          <p:cNvSpPr>
            <a:spLocks noGrp="1"/>
          </p:cNvSpPr>
          <p:nvPr>
            <p:ph type="dt" sz="half" idx="10"/>
          </p:nvPr>
        </p:nvSpPr>
        <p:spPr/>
        <p:txBody>
          <a:bodyPr/>
          <a:lstStyle/>
          <a:p>
            <a:fld id="{A4D58183-6BF3-436B-8BCF-AA13932C2C6E}" type="datetimeFigureOut">
              <a:rPr lang="zh-CN" altLang="en-US" smtClean="0"/>
              <a:t>2023/1/17</a:t>
            </a:fld>
            <a:endParaRPr lang="zh-CN" altLang="en-US"/>
          </a:p>
        </p:txBody>
      </p:sp>
      <p:sp>
        <p:nvSpPr>
          <p:cNvPr id="6" name="页脚占位符 5">
            <a:extLst>
              <a:ext uri="{FF2B5EF4-FFF2-40B4-BE49-F238E27FC236}">
                <a16:creationId xmlns:a16="http://schemas.microsoft.com/office/drawing/2014/main" id="{FC297478-3A36-9BB3-1705-DE438417BEE9}"/>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F51678A8-95A5-7C88-6ED9-2B045CE2D85E}"/>
              </a:ext>
            </a:extLst>
          </p:cNvPr>
          <p:cNvSpPr>
            <a:spLocks noGrp="1"/>
          </p:cNvSpPr>
          <p:nvPr>
            <p:ph type="sldNum" sz="quarter" idx="12"/>
          </p:nvPr>
        </p:nvSpPr>
        <p:spPr/>
        <p:txBody>
          <a:bodyPr/>
          <a:lstStyle/>
          <a:p>
            <a:fld id="{4FC433F4-0698-4E14-B9D2-6D0E89C65A80}" type="slidenum">
              <a:rPr lang="zh-CN" altLang="en-US" smtClean="0"/>
              <a:t>‹#›</a:t>
            </a:fld>
            <a:endParaRPr lang="zh-CN" altLang="en-US"/>
          </a:p>
        </p:txBody>
      </p:sp>
    </p:spTree>
    <p:extLst>
      <p:ext uri="{BB962C8B-B14F-4D97-AF65-F5344CB8AC3E}">
        <p14:creationId xmlns:p14="http://schemas.microsoft.com/office/powerpoint/2010/main" val="19376978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73B004-06C5-52A2-E775-285124C3E890}"/>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EFE374C-3267-7892-3E38-3AD3344592A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5D4E44D-A4F9-7E78-7281-24B766918FCD}"/>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ADFEEE1-3986-9F3A-E55A-9B108ED5ADA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FA1A2DA-9247-42AA-6E05-498F1D5BC7AB}"/>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9322D909-8D89-2CEF-7BD6-61CD67C5586D}"/>
              </a:ext>
            </a:extLst>
          </p:cNvPr>
          <p:cNvSpPr>
            <a:spLocks noGrp="1"/>
          </p:cNvSpPr>
          <p:nvPr>
            <p:ph type="dt" sz="half" idx="10"/>
          </p:nvPr>
        </p:nvSpPr>
        <p:spPr/>
        <p:txBody>
          <a:bodyPr/>
          <a:lstStyle/>
          <a:p>
            <a:fld id="{A4D58183-6BF3-436B-8BCF-AA13932C2C6E}" type="datetimeFigureOut">
              <a:rPr lang="zh-CN" altLang="en-US" smtClean="0"/>
              <a:t>2023/1/17</a:t>
            </a:fld>
            <a:endParaRPr lang="zh-CN" altLang="en-US"/>
          </a:p>
        </p:txBody>
      </p:sp>
      <p:sp>
        <p:nvSpPr>
          <p:cNvPr id="8" name="页脚占位符 7">
            <a:extLst>
              <a:ext uri="{FF2B5EF4-FFF2-40B4-BE49-F238E27FC236}">
                <a16:creationId xmlns:a16="http://schemas.microsoft.com/office/drawing/2014/main" id="{828BEA56-D348-2E03-7D8A-B5A9BBBF9EEC}"/>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2207B160-8CFA-6C4E-3B5C-2B3162CA3FC4}"/>
              </a:ext>
            </a:extLst>
          </p:cNvPr>
          <p:cNvSpPr>
            <a:spLocks noGrp="1"/>
          </p:cNvSpPr>
          <p:nvPr>
            <p:ph type="sldNum" sz="quarter" idx="12"/>
          </p:nvPr>
        </p:nvSpPr>
        <p:spPr/>
        <p:txBody>
          <a:bodyPr/>
          <a:lstStyle/>
          <a:p>
            <a:fld id="{4FC433F4-0698-4E14-B9D2-6D0E89C65A80}" type="slidenum">
              <a:rPr lang="zh-CN" altLang="en-US" smtClean="0"/>
              <a:t>‹#›</a:t>
            </a:fld>
            <a:endParaRPr lang="zh-CN" altLang="en-US"/>
          </a:p>
        </p:txBody>
      </p:sp>
    </p:spTree>
    <p:extLst>
      <p:ext uri="{BB962C8B-B14F-4D97-AF65-F5344CB8AC3E}">
        <p14:creationId xmlns:p14="http://schemas.microsoft.com/office/powerpoint/2010/main" val="36381655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153A6C-A22C-404F-7FE6-507AC44E7FF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44FFBD7-A0D4-78E8-6577-543B11F85879}"/>
              </a:ext>
            </a:extLst>
          </p:cNvPr>
          <p:cNvSpPr>
            <a:spLocks noGrp="1"/>
          </p:cNvSpPr>
          <p:nvPr>
            <p:ph type="dt" sz="half" idx="10"/>
          </p:nvPr>
        </p:nvSpPr>
        <p:spPr/>
        <p:txBody>
          <a:bodyPr/>
          <a:lstStyle/>
          <a:p>
            <a:fld id="{A4D58183-6BF3-436B-8BCF-AA13932C2C6E}" type="datetimeFigureOut">
              <a:rPr lang="zh-CN" altLang="en-US" smtClean="0"/>
              <a:t>2023/1/17</a:t>
            </a:fld>
            <a:endParaRPr lang="zh-CN" altLang="en-US"/>
          </a:p>
        </p:txBody>
      </p:sp>
      <p:sp>
        <p:nvSpPr>
          <p:cNvPr id="4" name="页脚占位符 3">
            <a:extLst>
              <a:ext uri="{FF2B5EF4-FFF2-40B4-BE49-F238E27FC236}">
                <a16:creationId xmlns:a16="http://schemas.microsoft.com/office/drawing/2014/main" id="{52C3D926-28A4-F27C-2AD0-7CB1BBECD5B6}"/>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EA17F65E-0C85-0168-1327-3D6428486DB9}"/>
              </a:ext>
            </a:extLst>
          </p:cNvPr>
          <p:cNvSpPr>
            <a:spLocks noGrp="1"/>
          </p:cNvSpPr>
          <p:nvPr>
            <p:ph type="sldNum" sz="quarter" idx="12"/>
          </p:nvPr>
        </p:nvSpPr>
        <p:spPr/>
        <p:txBody>
          <a:bodyPr/>
          <a:lstStyle/>
          <a:p>
            <a:fld id="{4FC433F4-0698-4E14-B9D2-6D0E89C65A80}" type="slidenum">
              <a:rPr lang="zh-CN" altLang="en-US" smtClean="0"/>
              <a:t>‹#›</a:t>
            </a:fld>
            <a:endParaRPr lang="zh-CN" altLang="en-US"/>
          </a:p>
        </p:txBody>
      </p:sp>
    </p:spTree>
    <p:extLst>
      <p:ext uri="{BB962C8B-B14F-4D97-AF65-F5344CB8AC3E}">
        <p14:creationId xmlns:p14="http://schemas.microsoft.com/office/powerpoint/2010/main" val="22336442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54BD48F-B91F-C73D-22B8-CAEB04D0618A}"/>
              </a:ext>
            </a:extLst>
          </p:cNvPr>
          <p:cNvSpPr>
            <a:spLocks noGrp="1"/>
          </p:cNvSpPr>
          <p:nvPr>
            <p:ph type="dt" sz="half" idx="10"/>
          </p:nvPr>
        </p:nvSpPr>
        <p:spPr/>
        <p:txBody>
          <a:bodyPr/>
          <a:lstStyle/>
          <a:p>
            <a:fld id="{A4D58183-6BF3-436B-8BCF-AA13932C2C6E}" type="datetimeFigureOut">
              <a:rPr lang="zh-CN" altLang="en-US" smtClean="0"/>
              <a:t>2023/1/17</a:t>
            </a:fld>
            <a:endParaRPr lang="zh-CN" altLang="en-US"/>
          </a:p>
        </p:txBody>
      </p:sp>
      <p:sp>
        <p:nvSpPr>
          <p:cNvPr id="3" name="页脚占位符 2">
            <a:extLst>
              <a:ext uri="{FF2B5EF4-FFF2-40B4-BE49-F238E27FC236}">
                <a16:creationId xmlns:a16="http://schemas.microsoft.com/office/drawing/2014/main" id="{7E21AFCC-A50F-5F4D-D8FE-06BBCD8F2663}"/>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559F2FF1-5798-1AA6-BFEA-7387315BC15F}"/>
              </a:ext>
            </a:extLst>
          </p:cNvPr>
          <p:cNvSpPr>
            <a:spLocks noGrp="1"/>
          </p:cNvSpPr>
          <p:nvPr>
            <p:ph type="sldNum" sz="quarter" idx="12"/>
          </p:nvPr>
        </p:nvSpPr>
        <p:spPr/>
        <p:txBody>
          <a:bodyPr/>
          <a:lstStyle/>
          <a:p>
            <a:fld id="{4FC433F4-0698-4E14-B9D2-6D0E89C65A80}" type="slidenum">
              <a:rPr lang="zh-CN" altLang="en-US" smtClean="0"/>
              <a:t>‹#›</a:t>
            </a:fld>
            <a:endParaRPr lang="zh-CN" altLang="en-US"/>
          </a:p>
        </p:txBody>
      </p:sp>
    </p:spTree>
    <p:extLst>
      <p:ext uri="{BB962C8B-B14F-4D97-AF65-F5344CB8AC3E}">
        <p14:creationId xmlns:p14="http://schemas.microsoft.com/office/powerpoint/2010/main" val="29235793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ABABD7-0CB9-9C75-9D72-44ED5C8CBF82}"/>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9CE4AAE-DD73-7EAA-A1F9-DBBDF98CA1B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6D83F94-8F0E-8219-AA08-8281E72610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DE991D8-9779-3156-ABED-9A3843C3E885}"/>
              </a:ext>
            </a:extLst>
          </p:cNvPr>
          <p:cNvSpPr>
            <a:spLocks noGrp="1"/>
          </p:cNvSpPr>
          <p:nvPr>
            <p:ph type="dt" sz="half" idx="10"/>
          </p:nvPr>
        </p:nvSpPr>
        <p:spPr/>
        <p:txBody>
          <a:bodyPr/>
          <a:lstStyle/>
          <a:p>
            <a:fld id="{A4D58183-6BF3-436B-8BCF-AA13932C2C6E}" type="datetimeFigureOut">
              <a:rPr lang="zh-CN" altLang="en-US" smtClean="0"/>
              <a:t>2023/1/17</a:t>
            </a:fld>
            <a:endParaRPr lang="zh-CN" altLang="en-US"/>
          </a:p>
        </p:txBody>
      </p:sp>
      <p:sp>
        <p:nvSpPr>
          <p:cNvPr id="6" name="页脚占位符 5">
            <a:extLst>
              <a:ext uri="{FF2B5EF4-FFF2-40B4-BE49-F238E27FC236}">
                <a16:creationId xmlns:a16="http://schemas.microsoft.com/office/drawing/2014/main" id="{CA1C8F10-3E4A-8824-46B4-D42BFEF5EE1B}"/>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13CB373D-F926-1B5F-4728-DFFC281A7897}"/>
              </a:ext>
            </a:extLst>
          </p:cNvPr>
          <p:cNvSpPr>
            <a:spLocks noGrp="1"/>
          </p:cNvSpPr>
          <p:nvPr>
            <p:ph type="sldNum" sz="quarter" idx="12"/>
          </p:nvPr>
        </p:nvSpPr>
        <p:spPr/>
        <p:txBody>
          <a:bodyPr/>
          <a:lstStyle/>
          <a:p>
            <a:fld id="{4FC433F4-0698-4E14-B9D2-6D0E89C65A80}" type="slidenum">
              <a:rPr lang="zh-CN" altLang="en-US" smtClean="0"/>
              <a:t>‹#›</a:t>
            </a:fld>
            <a:endParaRPr lang="zh-CN" altLang="en-US"/>
          </a:p>
        </p:txBody>
      </p:sp>
    </p:spTree>
    <p:extLst>
      <p:ext uri="{BB962C8B-B14F-4D97-AF65-F5344CB8AC3E}">
        <p14:creationId xmlns:p14="http://schemas.microsoft.com/office/powerpoint/2010/main" val="33386168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0FE6077-BFEE-02B7-B07B-A3A1ADE36975}"/>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0EDE513-357D-3832-5C5C-A3AED21A1C3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2F48D44-DA0C-2217-883F-3CB64B51A78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30B0B89-3C40-E349-E2E2-753AD893F113}"/>
              </a:ext>
            </a:extLst>
          </p:cNvPr>
          <p:cNvSpPr>
            <a:spLocks noGrp="1"/>
          </p:cNvSpPr>
          <p:nvPr>
            <p:ph type="dt" sz="half" idx="10"/>
          </p:nvPr>
        </p:nvSpPr>
        <p:spPr/>
        <p:txBody>
          <a:bodyPr/>
          <a:lstStyle/>
          <a:p>
            <a:fld id="{A4D58183-6BF3-436B-8BCF-AA13932C2C6E}" type="datetimeFigureOut">
              <a:rPr lang="zh-CN" altLang="en-US" smtClean="0"/>
              <a:t>2023/1/17</a:t>
            </a:fld>
            <a:endParaRPr lang="zh-CN" altLang="en-US"/>
          </a:p>
        </p:txBody>
      </p:sp>
      <p:sp>
        <p:nvSpPr>
          <p:cNvPr id="6" name="页脚占位符 5">
            <a:extLst>
              <a:ext uri="{FF2B5EF4-FFF2-40B4-BE49-F238E27FC236}">
                <a16:creationId xmlns:a16="http://schemas.microsoft.com/office/drawing/2014/main" id="{5D5B5DAB-EAA8-8648-77D5-1B90352593B7}"/>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AF526F5F-FDEB-09D0-157F-FD78A931358F}"/>
              </a:ext>
            </a:extLst>
          </p:cNvPr>
          <p:cNvSpPr>
            <a:spLocks noGrp="1"/>
          </p:cNvSpPr>
          <p:nvPr>
            <p:ph type="sldNum" sz="quarter" idx="12"/>
          </p:nvPr>
        </p:nvSpPr>
        <p:spPr/>
        <p:txBody>
          <a:bodyPr/>
          <a:lstStyle/>
          <a:p>
            <a:fld id="{4FC433F4-0698-4E14-B9D2-6D0E89C65A80}" type="slidenum">
              <a:rPr lang="zh-CN" altLang="en-US" smtClean="0"/>
              <a:t>‹#›</a:t>
            </a:fld>
            <a:endParaRPr lang="zh-CN" altLang="en-US"/>
          </a:p>
        </p:txBody>
      </p:sp>
    </p:spTree>
    <p:extLst>
      <p:ext uri="{BB962C8B-B14F-4D97-AF65-F5344CB8AC3E}">
        <p14:creationId xmlns:p14="http://schemas.microsoft.com/office/powerpoint/2010/main" val="7215568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3C112272-971D-911C-1D0A-A8AA834EFF5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CA2C8F04-C522-F711-EC18-0FB49B405B5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2B4CFBB-17DF-C1C5-A84B-F775AAA41F2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4D58183-6BF3-436B-8BCF-AA13932C2C6E}" type="datetimeFigureOut">
              <a:rPr lang="zh-CN" altLang="en-US" smtClean="0"/>
              <a:t>2023/1/17</a:t>
            </a:fld>
            <a:endParaRPr lang="zh-CN" altLang="en-US"/>
          </a:p>
        </p:txBody>
      </p:sp>
      <p:sp>
        <p:nvSpPr>
          <p:cNvPr id="5" name="页脚占位符 4">
            <a:extLst>
              <a:ext uri="{FF2B5EF4-FFF2-40B4-BE49-F238E27FC236}">
                <a16:creationId xmlns:a16="http://schemas.microsoft.com/office/drawing/2014/main" id="{DA412B7B-E9E5-2CED-53F9-7AE357B098D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73C0288F-8A94-F197-7E2A-7E69070A9C7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FC433F4-0698-4E14-B9D2-6D0E89C65A80}" type="slidenum">
              <a:rPr lang="zh-CN" altLang="en-US" smtClean="0"/>
              <a:t>‹#›</a:t>
            </a:fld>
            <a:endParaRPr lang="zh-CN" altLang="en-US"/>
          </a:p>
        </p:txBody>
      </p:sp>
    </p:spTree>
    <p:extLst>
      <p:ext uri="{BB962C8B-B14F-4D97-AF65-F5344CB8AC3E}">
        <p14:creationId xmlns:p14="http://schemas.microsoft.com/office/powerpoint/2010/main" val="35988278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image" Target="../media/image9.png"/><Relationship Id="rId18" Type="http://schemas.openxmlformats.org/officeDocument/2006/relationships/image" Target="../media/image14.png"/><Relationship Id="rId26" Type="http://schemas.openxmlformats.org/officeDocument/2006/relationships/image" Target="../media/image22.png"/><Relationship Id="rId3" Type="http://schemas.openxmlformats.org/officeDocument/2006/relationships/slideLayout" Target="../slideLayouts/slideLayout2.xml"/><Relationship Id="rId21" Type="http://schemas.openxmlformats.org/officeDocument/2006/relationships/image" Target="../media/image17.png"/><Relationship Id="rId7" Type="http://schemas.openxmlformats.org/officeDocument/2006/relationships/image" Target="../media/image3.png"/><Relationship Id="rId12" Type="http://schemas.openxmlformats.org/officeDocument/2006/relationships/image" Target="../media/image8.png"/><Relationship Id="rId17" Type="http://schemas.openxmlformats.org/officeDocument/2006/relationships/image" Target="../media/image13.png"/><Relationship Id="rId25" Type="http://schemas.openxmlformats.org/officeDocument/2006/relationships/image" Target="../media/image21.png"/><Relationship Id="rId2" Type="http://schemas.openxmlformats.org/officeDocument/2006/relationships/audio" Target="../media/media1.m4a"/><Relationship Id="rId16" Type="http://schemas.openxmlformats.org/officeDocument/2006/relationships/image" Target="../media/image12.png"/><Relationship Id="rId20" Type="http://schemas.openxmlformats.org/officeDocument/2006/relationships/image" Target="../media/image16.png"/><Relationship Id="rId1" Type="http://schemas.microsoft.com/office/2007/relationships/media" Target="../media/media1.m4a"/><Relationship Id="rId6" Type="http://schemas.openxmlformats.org/officeDocument/2006/relationships/image" Target="../media/image2.png"/><Relationship Id="rId11" Type="http://schemas.openxmlformats.org/officeDocument/2006/relationships/image" Target="../media/image7.png"/><Relationship Id="rId24" Type="http://schemas.openxmlformats.org/officeDocument/2006/relationships/image" Target="../media/image20.png"/><Relationship Id="rId5" Type="http://schemas.openxmlformats.org/officeDocument/2006/relationships/image" Target="../media/image1.png"/><Relationship Id="rId15" Type="http://schemas.openxmlformats.org/officeDocument/2006/relationships/image" Target="../media/image11.png"/><Relationship Id="rId23" Type="http://schemas.openxmlformats.org/officeDocument/2006/relationships/image" Target="../media/image19.png"/><Relationship Id="rId28" Type="http://schemas.openxmlformats.org/officeDocument/2006/relationships/image" Target="../media/image24.png"/><Relationship Id="rId10" Type="http://schemas.openxmlformats.org/officeDocument/2006/relationships/image" Target="../media/image6.png"/><Relationship Id="rId19" Type="http://schemas.openxmlformats.org/officeDocument/2006/relationships/image" Target="../media/image15.png"/><Relationship Id="rId4" Type="http://schemas.openxmlformats.org/officeDocument/2006/relationships/notesSlide" Target="../notesSlides/notesSlide1.xml"/><Relationship Id="rId9" Type="http://schemas.openxmlformats.org/officeDocument/2006/relationships/image" Target="../media/image5.png"/><Relationship Id="rId14" Type="http://schemas.openxmlformats.org/officeDocument/2006/relationships/image" Target="../media/image10.png"/><Relationship Id="rId22" Type="http://schemas.openxmlformats.org/officeDocument/2006/relationships/image" Target="../media/image18.png"/><Relationship Id="rId27" Type="http://schemas.openxmlformats.org/officeDocument/2006/relationships/image" Target="../media/image23.png"/></Relationships>
</file>

<file path=ppt/slides/_rels/slide2.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3.png"/><Relationship Id="rId3" Type="http://schemas.openxmlformats.org/officeDocument/2006/relationships/slideLayout" Target="../slideLayouts/slideLayout2.xml"/><Relationship Id="rId7" Type="http://schemas.openxmlformats.org/officeDocument/2006/relationships/image" Target="../media/image27.png"/><Relationship Id="rId12" Type="http://schemas.openxmlformats.org/officeDocument/2006/relationships/image" Target="../media/image32.png"/><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26.png"/><Relationship Id="rId11" Type="http://schemas.openxmlformats.org/officeDocument/2006/relationships/image" Target="../media/image31.png"/><Relationship Id="rId5" Type="http://schemas.openxmlformats.org/officeDocument/2006/relationships/image" Target="../media/image25.png"/><Relationship Id="rId10" Type="http://schemas.openxmlformats.org/officeDocument/2006/relationships/image" Target="../media/image30.png"/><Relationship Id="rId4" Type="http://schemas.openxmlformats.org/officeDocument/2006/relationships/notesSlide" Target="../notesSlides/notesSlide2.xml"/><Relationship Id="rId9" Type="http://schemas.openxmlformats.org/officeDocument/2006/relationships/image" Target="../media/image29.png"/><Relationship Id="rId14" Type="http://schemas.openxmlformats.org/officeDocument/2006/relationships/image" Target="../media/image24.png"/></Relationships>
</file>

<file path=ppt/slides/_rels/slide3.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40.png"/><Relationship Id="rId18" Type="http://schemas.openxmlformats.org/officeDocument/2006/relationships/image" Target="../media/image45.png"/><Relationship Id="rId3" Type="http://schemas.openxmlformats.org/officeDocument/2006/relationships/slideLayout" Target="../slideLayouts/slideLayout2.xml"/><Relationship Id="rId7" Type="http://schemas.openxmlformats.org/officeDocument/2006/relationships/image" Target="../media/image34.png"/><Relationship Id="rId12" Type="http://schemas.openxmlformats.org/officeDocument/2006/relationships/image" Target="../media/image39.png"/><Relationship Id="rId17" Type="http://schemas.openxmlformats.org/officeDocument/2006/relationships/image" Target="../media/image44.png"/><Relationship Id="rId2" Type="http://schemas.openxmlformats.org/officeDocument/2006/relationships/audio" Target="../media/media3.m4a"/><Relationship Id="rId16" Type="http://schemas.openxmlformats.org/officeDocument/2006/relationships/image" Target="../media/image43.png"/><Relationship Id="rId20" Type="http://schemas.openxmlformats.org/officeDocument/2006/relationships/image" Target="../media/image24.png"/><Relationship Id="rId1" Type="http://schemas.microsoft.com/office/2007/relationships/media" Target="../media/media3.m4a"/><Relationship Id="rId6" Type="http://schemas.openxmlformats.org/officeDocument/2006/relationships/image" Target="../media/image23.png"/><Relationship Id="rId11" Type="http://schemas.openxmlformats.org/officeDocument/2006/relationships/image" Target="../media/image38.png"/><Relationship Id="rId5" Type="http://schemas.openxmlformats.org/officeDocument/2006/relationships/image" Target="../media/image22.png"/><Relationship Id="rId15" Type="http://schemas.openxmlformats.org/officeDocument/2006/relationships/image" Target="../media/image42.png"/><Relationship Id="rId10" Type="http://schemas.openxmlformats.org/officeDocument/2006/relationships/image" Target="../media/image37.png"/><Relationship Id="rId19" Type="http://schemas.openxmlformats.org/officeDocument/2006/relationships/image" Target="../media/image46.png"/><Relationship Id="rId4" Type="http://schemas.openxmlformats.org/officeDocument/2006/relationships/notesSlide" Target="../notesSlides/notesSlide3.xml"/><Relationship Id="rId9" Type="http://schemas.openxmlformats.org/officeDocument/2006/relationships/image" Target="../media/image36.png"/><Relationship Id="rId14" Type="http://schemas.openxmlformats.org/officeDocument/2006/relationships/image" Target="../media/image41.png"/></Relationships>
</file>

<file path=ppt/slides/_rels/slide4.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53.jpeg"/><Relationship Id="rId3" Type="http://schemas.openxmlformats.org/officeDocument/2006/relationships/slideLayout" Target="../slideLayouts/slideLayout2.xml"/><Relationship Id="rId7" Type="http://schemas.openxmlformats.org/officeDocument/2006/relationships/image" Target="../media/image49.png"/><Relationship Id="rId12" Type="http://schemas.openxmlformats.org/officeDocument/2006/relationships/image" Target="../media/image52.pn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48.png"/><Relationship Id="rId11" Type="http://schemas.openxmlformats.org/officeDocument/2006/relationships/image" Target="../media/image51.png"/><Relationship Id="rId5" Type="http://schemas.openxmlformats.org/officeDocument/2006/relationships/image" Target="../media/image47.png"/><Relationship Id="rId10" Type="http://schemas.openxmlformats.org/officeDocument/2006/relationships/image" Target="../media/image50.png"/><Relationship Id="rId4" Type="http://schemas.openxmlformats.org/officeDocument/2006/relationships/notesSlide" Target="../notesSlides/notesSlide4.xml"/><Relationship Id="rId9" Type="http://schemas.openxmlformats.org/officeDocument/2006/relationships/image" Target="../media/image23.png"/><Relationship Id="rId14" Type="http://schemas.openxmlformats.org/officeDocument/2006/relationships/image" Target="../media/image24.png"/></Relationships>
</file>

<file path=ppt/slides/_rels/slide5.xml.rels><?xml version="1.0" encoding="UTF-8" standalone="yes"?>
<Relationships xmlns="http://schemas.openxmlformats.org/package/2006/relationships"><Relationship Id="rId8" Type="http://schemas.openxmlformats.org/officeDocument/2006/relationships/image" Target="../media/image55.png"/><Relationship Id="rId13" Type="http://schemas.openxmlformats.org/officeDocument/2006/relationships/image" Target="../media/image60.png"/><Relationship Id="rId18" Type="http://schemas.openxmlformats.org/officeDocument/2006/relationships/image" Target="../media/image65.png"/><Relationship Id="rId3" Type="http://schemas.openxmlformats.org/officeDocument/2006/relationships/slideLayout" Target="../slideLayouts/slideLayout2.xml"/><Relationship Id="rId7" Type="http://schemas.openxmlformats.org/officeDocument/2006/relationships/image" Target="../media/image54.png"/><Relationship Id="rId12" Type="http://schemas.openxmlformats.org/officeDocument/2006/relationships/image" Target="../media/image59.png"/><Relationship Id="rId17" Type="http://schemas.openxmlformats.org/officeDocument/2006/relationships/image" Target="../media/image64.png"/><Relationship Id="rId2" Type="http://schemas.openxmlformats.org/officeDocument/2006/relationships/audio" Target="../media/media5.m4a"/><Relationship Id="rId16" Type="http://schemas.openxmlformats.org/officeDocument/2006/relationships/image" Target="../media/image63.png"/><Relationship Id="rId1" Type="http://schemas.microsoft.com/office/2007/relationships/media" Target="../media/media5.m4a"/><Relationship Id="rId6" Type="http://schemas.openxmlformats.org/officeDocument/2006/relationships/image" Target="../media/image23.png"/><Relationship Id="rId11" Type="http://schemas.openxmlformats.org/officeDocument/2006/relationships/image" Target="../media/image58.png"/><Relationship Id="rId5" Type="http://schemas.openxmlformats.org/officeDocument/2006/relationships/image" Target="../media/image22.png"/><Relationship Id="rId15" Type="http://schemas.openxmlformats.org/officeDocument/2006/relationships/image" Target="../media/image62.png"/><Relationship Id="rId10" Type="http://schemas.openxmlformats.org/officeDocument/2006/relationships/image" Target="../media/image57.png"/><Relationship Id="rId19" Type="http://schemas.openxmlformats.org/officeDocument/2006/relationships/image" Target="../media/image24.png"/><Relationship Id="rId4" Type="http://schemas.openxmlformats.org/officeDocument/2006/relationships/notesSlide" Target="../notesSlides/notesSlide5.xml"/><Relationship Id="rId9" Type="http://schemas.openxmlformats.org/officeDocument/2006/relationships/image" Target="../media/image56.png"/><Relationship Id="rId14" Type="http://schemas.openxmlformats.org/officeDocument/2006/relationships/image" Target="../media/image61.png"/></Relationships>
</file>

<file path=ppt/slides/_rels/slide6.xml.rels><?xml version="1.0" encoding="UTF-8" standalone="yes"?>
<Relationships xmlns="http://schemas.openxmlformats.org/package/2006/relationships"><Relationship Id="rId8" Type="http://schemas.openxmlformats.org/officeDocument/2006/relationships/slideLayout" Target="../slideLayouts/slideLayout2.xml"/><Relationship Id="rId13" Type="http://schemas.openxmlformats.org/officeDocument/2006/relationships/image" Target="../media/image36.png"/><Relationship Id="rId18" Type="http://schemas.openxmlformats.org/officeDocument/2006/relationships/image" Target="../media/image41.png"/><Relationship Id="rId26" Type="http://schemas.openxmlformats.org/officeDocument/2006/relationships/image" Target="../media/image67.png"/><Relationship Id="rId3" Type="http://schemas.openxmlformats.org/officeDocument/2006/relationships/video" Target="../media/media6.avi"/><Relationship Id="rId21" Type="http://schemas.openxmlformats.org/officeDocument/2006/relationships/image" Target="../media/image44.png"/><Relationship Id="rId7" Type="http://schemas.openxmlformats.org/officeDocument/2006/relationships/audio" Target="../media/media8.m4a"/><Relationship Id="rId12" Type="http://schemas.openxmlformats.org/officeDocument/2006/relationships/image" Target="../media/image35.png"/><Relationship Id="rId17" Type="http://schemas.openxmlformats.org/officeDocument/2006/relationships/image" Target="../media/image40.png"/><Relationship Id="rId25" Type="http://schemas.openxmlformats.org/officeDocument/2006/relationships/image" Target="../media/image66.png"/><Relationship Id="rId2" Type="http://schemas.microsoft.com/office/2007/relationships/media" Target="../media/media6.avi"/><Relationship Id="rId16" Type="http://schemas.openxmlformats.org/officeDocument/2006/relationships/image" Target="../media/image39.png"/><Relationship Id="rId20" Type="http://schemas.openxmlformats.org/officeDocument/2006/relationships/image" Target="../media/image43.png"/><Relationship Id="rId29" Type="http://schemas.openxmlformats.org/officeDocument/2006/relationships/image" Target="../media/image70.png"/><Relationship Id="rId1" Type="http://schemas.openxmlformats.org/officeDocument/2006/relationships/tags" Target="../tags/tag1.xml"/><Relationship Id="rId6" Type="http://schemas.microsoft.com/office/2007/relationships/media" Target="../media/media8.m4a"/><Relationship Id="rId11" Type="http://schemas.openxmlformats.org/officeDocument/2006/relationships/image" Target="../media/image34.png"/><Relationship Id="rId24" Type="http://schemas.openxmlformats.org/officeDocument/2006/relationships/image" Target="../media/image32.png"/><Relationship Id="rId5" Type="http://schemas.openxmlformats.org/officeDocument/2006/relationships/video" Target="../media/media7.avi"/><Relationship Id="rId15" Type="http://schemas.openxmlformats.org/officeDocument/2006/relationships/image" Target="../media/image38.png"/><Relationship Id="rId23" Type="http://schemas.openxmlformats.org/officeDocument/2006/relationships/image" Target="../media/image27.png"/><Relationship Id="rId28" Type="http://schemas.openxmlformats.org/officeDocument/2006/relationships/image" Target="../media/image69.png"/><Relationship Id="rId10" Type="http://schemas.openxmlformats.org/officeDocument/2006/relationships/image" Target="../media/image25.png"/><Relationship Id="rId19" Type="http://schemas.openxmlformats.org/officeDocument/2006/relationships/image" Target="../media/image42.png"/><Relationship Id="rId4" Type="http://schemas.microsoft.com/office/2007/relationships/media" Target="../media/media7.avi"/><Relationship Id="rId9" Type="http://schemas.openxmlformats.org/officeDocument/2006/relationships/notesSlide" Target="../notesSlides/notesSlide6.xml"/><Relationship Id="rId14" Type="http://schemas.openxmlformats.org/officeDocument/2006/relationships/image" Target="../media/image37.png"/><Relationship Id="rId22" Type="http://schemas.openxmlformats.org/officeDocument/2006/relationships/image" Target="../media/image26.png"/><Relationship Id="rId27" Type="http://schemas.openxmlformats.org/officeDocument/2006/relationships/image" Target="../media/image68.png"/><Relationship Id="rId30" Type="http://schemas.openxmlformats.org/officeDocument/2006/relationships/image" Target="../media/image24.png"/></Relationships>
</file>

<file path=ppt/slides/_rels/slide7.xml.rels><?xml version="1.0" encoding="UTF-8" standalone="yes"?>
<Relationships xmlns="http://schemas.openxmlformats.org/package/2006/relationships"><Relationship Id="rId8" Type="http://schemas.openxmlformats.org/officeDocument/2006/relationships/image" Target="../media/image55.png"/><Relationship Id="rId13" Type="http://schemas.openxmlformats.org/officeDocument/2006/relationships/image" Target="../media/image60.png"/><Relationship Id="rId18" Type="http://schemas.openxmlformats.org/officeDocument/2006/relationships/image" Target="../media/image74.png"/><Relationship Id="rId3" Type="http://schemas.openxmlformats.org/officeDocument/2006/relationships/slideLayout" Target="../slideLayouts/slideLayout2.xml"/><Relationship Id="rId7" Type="http://schemas.openxmlformats.org/officeDocument/2006/relationships/image" Target="../media/image54.png"/><Relationship Id="rId12" Type="http://schemas.openxmlformats.org/officeDocument/2006/relationships/image" Target="../media/image59.png"/><Relationship Id="rId17" Type="http://schemas.openxmlformats.org/officeDocument/2006/relationships/image" Target="../media/image73.png"/><Relationship Id="rId2" Type="http://schemas.openxmlformats.org/officeDocument/2006/relationships/audio" Target="../media/media9.m4a"/><Relationship Id="rId16" Type="http://schemas.openxmlformats.org/officeDocument/2006/relationships/image" Target="../media/image72.png"/><Relationship Id="rId20" Type="http://schemas.openxmlformats.org/officeDocument/2006/relationships/image" Target="../media/image24.png"/><Relationship Id="rId1" Type="http://schemas.microsoft.com/office/2007/relationships/media" Target="../media/media9.m4a"/><Relationship Id="rId6" Type="http://schemas.openxmlformats.org/officeDocument/2006/relationships/image" Target="../media/image23.png"/><Relationship Id="rId11" Type="http://schemas.openxmlformats.org/officeDocument/2006/relationships/image" Target="../media/image58.png"/><Relationship Id="rId5" Type="http://schemas.openxmlformats.org/officeDocument/2006/relationships/image" Target="../media/image22.png"/><Relationship Id="rId15" Type="http://schemas.openxmlformats.org/officeDocument/2006/relationships/image" Target="../media/image71.png"/><Relationship Id="rId10" Type="http://schemas.openxmlformats.org/officeDocument/2006/relationships/image" Target="../media/image57.png"/><Relationship Id="rId19" Type="http://schemas.openxmlformats.org/officeDocument/2006/relationships/image" Target="../media/image75.png"/><Relationship Id="rId4" Type="http://schemas.openxmlformats.org/officeDocument/2006/relationships/notesSlide" Target="../notesSlides/notesSlide7.xml"/><Relationship Id="rId9" Type="http://schemas.openxmlformats.org/officeDocument/2006/relationships/image" Target="../media/image56.png"/><Relationship Id="rId14" Type="http://schemas.openxmlformats.org/officeDocument/2006/relationships/image" Target="../media/image61.png"/></Relationships>
</file>

<file path=ppt/slides/_rels/slide8.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77.png"/><Relationship Id="rId18" Type="http://schemas.openxmlformats.org/officeDocument/2006/relationships/image" Target="../media/image82.png"/><Relationship Id="rId3" Type="http://schemas.openxmlformats.org/officeDocument/2006/relationships/slideLayout" Target="../slideLayouts/slideLayout2.xml"/><Relationship Id="rId21" Type="http://schemas.openxmlformats.org/officeDocument/2006/relationships/image" Target="../media/image85.png"/><Relationship Id="rId7" Type="http://schemas.openxmlformats.org/officeDocument/2006/relationships/image" Target="../media/image49.png"/><Relationship Id="rId12" Type="http://schemas.openxmlformats.org/officeDocument/2006/relationships/image" Target="../media/image76.png"/><Relationship Id="rId17" Type="http://schemas.openxmlformats.org/officeDocument/2006/relationships/image" Target="../media/image81.png"/><Relationship Id="rId2" Type="http://schemas.openxmlformats.org/officeDocument/2006/relationships/audio" Target="../media/media10.m4a"/><Relationship Id="rId16" Type="http://schemas.openxmlformats.org/officeDocument/2006/relationships/image" Target="../media/image80.png"/><Relationship Id="rId20" Type="http://schemas.openxmlformats.org/officeDocument/2006/relationships/image" Target="../media/image84.png"/><Relationship Id="rId1" Type="http://schemas.microsoft.com/office/2007/relationships/media" Target="../media/media10.m4a"/><Relationship Id="rId6" Type="http://schemas.openxmlformats.org/officeDocument/2006/relationships/image" Target="../media/image48.png"/><Relationship Id="rId11" Type="http://schemas.openxmlformats.org/officeDocument/2006/relationships/image" Target="../media/image51.png"/><Relationship Id="rId5" Type="http://schemas.openxmlformats.org/officeDocument/2006/relationships/image" Target="../media/image47.png"/><Relationship Id="rId15" Type="http://schemas.openxmlformats.org/officeDocument/2006/relationships/image" Target="../media/image79.png"/><Relationship Id="rId23" Type="http://schemas.openxmlformats.org/officeDocument/2006/relationships/image" Target="../media/image24.png"/><Relationship Id="rId10" Type="http://schemas.openxmlformats.org/officeDocument/2006/relationships/image" Target="../media/image50.png"/><Relationship Id="rId19" Type="http://schemas.openxmlformats.org/officeDocument/2006/relationships/image" Target="../media/image83.png"/><Relationship Id="rId4" Type="http://schemas.openxmlformats.org/officeDocument/2006/relationships/notesSlide" Target="../notesSlides/notesSlide8.xml"/><Relationship Id="rId9" Type="http://schemas.openxmlformats.org/officeDocument/2006/relationships/image" Target="../media/image23.png"/><Relationship Id="rId14" Type="http://schemas.openxmlformats.org/officeDocument/2006/relationships/image" Target="../media/image78.png"/><Relationship Id="rId22" Type="http://schemas.openxmlformats.org/officeDocument/2006/relationships/image" Target="../media/image8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91435"/>
            <a:ext cx="12192000" cy="6394703"/>
            <a:chOff x="0" y="0"/>
            <a:chExt cx="12192000" cy="6394702"/>
          </a:xfrm>
        </p:grpSpPr>
        <p:sp>
          <p:nvSpPr>
            <p:cNvPr id="3" name="object 3"/>
            <p:cNvSpPr/>
            <p:nvPr/>
          </p:nvSpPr>
          <p:spPr>
            <a:xfrm>
              <a:off x="0" y="0"/>
              <a:ext cx="12192000" cy="4790440"/>
            </a:xfrm>
            <a:custGeom>
              <a:avLst/>
              <a:gdLst/>
              <a:ahLst/>
              <a:cxnLst/>
              <a:rect l="l" t="t" r="r" b="b"/>
              <a:pathLst>
                <a:path w="12192000" h="4790440">
                  <a:moveTo>
                    <a:pt x="12192000" y="0"/>
                  </a:moveTo>
                  <a:lnTo>
                    <a:pt x="0" y="0"/>
                  </a:lnTo>
                  <a:lnTo>
                    <a:pt x="0" y="4789932"/>
                  </a:lnTo>
                  <a:lnTo>
                    <a:pt x="12192000" y="4789932"/>
                  </a:lnTo>
                  <a:lnTo>
                    <a:pt x="12192000" y="0"/>
                  </a:lnTo>
                  <a:close/>
                </a:path>
              </a:pathLst>
            </a:custGeom>
            <a:solidFill>
              <a:srgbClr val="00A78A"/>
            </a:solidFill>
          </p:spPr>
          <p:txBody>
            <a:bodyPr wrap="square" lIns="0" tIns="0" rIns="0" bIns="0" rtlCol="0"/>
            <a:lstStyle/>
            <a:p>
              <a:endParaRPr dirty="0"/>
            </a:p>
          </p:txBody>
        </p:sp>
        <p:pic>
          <p:nvPicPr>
            <p:cNvPr id="4" name="object 4"/>
            <p:cNvPicPr/>
            <p:nvPr/>
          </p:nvPicPr>
          <p:blipFill>
            <a:blip r:embed="rId5" cstate="print"/>
            <a:stretch>
              <a:fillRect/>
            </a:stretch>
          </p:blipFill>
          <p:spPr>
            <a:xfrm>
              <a:off x="664463" y="784859"/>
              <a:ext cx="4983734" cy="5609843"/>
            </a:xfrm>
            <a:prstGeom prst="rect">
              <a:avLst/>
            </a:prstGeom>
          </p:spPr>
        </p:pic>
        <p:pic>
          <p:nvPicPr>
            <p:cNvPr id="5" name="object 5"/>
            <p:cNvPicPr/>
            <p:nvPr/>
          </p:nvPicPr>
          <p:blipFill>
            <a:blip r:embed="rId6" cstate="print"/>
            <a:stretch>
              <a:fillRect/>
            </a:stretch>
          </p:blipFill>
          <p:spPr>
            <a:xfrm>
              <a:off x="664463" y="1317116"/>
              <a:ext cx="4968240" cy="4277488"/>
            </a:xfrm>
            <a:prstGeom prst="rect">
              <a:avLst/>
            </a:prstGeom>
          </p:spPr>
        </p:pic>
        <p:pic>
          <p:nvPicPr>
            <p:cNvPr id="6" name="object 6"/>
            <p:cNvPicPr/>
            <p:nvPr/>
          </p:nvPicPr>
          <p:blipFill>
            <a:blip r:embed="rId7" cstate="print"/>
            <a:stretch>
              <a:fillRect/>
            </a:stretch>
          </p:blipFill>
          <p:spPr>
            <a:xfrm>
              <a:off x="3419855" y="4357115"/>
              <a:ext cx="431291" cy="77724"/>
            </a:xfrm>
            <a:prstGeom prst="rect">
              <a:avLst/>
            </a:prstGeom>
          </p:spPr>
        </p:pic>
        <p:sp>
          <p:nvSpPr>
            <p:cNvPr id="7" name="object 7"/>
            <p:cNvSpPr/>
            <p:nvPr/>
          </p:nvSpPr>
          <p:spPr>
            <a:xfrm>
              <a:off x="3375659" y="4373879"/>
              <a:ext cx="71755" cy="41275"/>
            </a:xfrm>
            <a:custGeom>
              <a:avLst/>
              <a:gdLst/>
              <a:ahLst/>
              <a:cxnLst/>
              <a:rect l="l" t="t" r="r" b="b"/>
              <a:pathLst>
                <a:path w="71754" h="41275">
                  <a:moveTo>
                    <a:pt x="70058" y="37846"/>
                  </a:moveTo>
                  <a:lnTo>
                    <a:pt x="30987" y="37846"/>
                  </a:lnTo>
                  <a:lnTo>
                    <a:pt x="34162" y="41148"/>
                  </a:lnTo>
                  <a:lnTo>
                    <a:pt x="71627" y="41148"/>
                  </a:lnTo>
                  <a:lnTo>
                    <a:pt x="70058" y="37846"/>
                  </a:lnTo>
                  <a:close/>
                </a:path>
                <a:path w="71754" h="41275">
                  <a:moveTo>
                    <a:pt x="52069" y="0"/>
                  </a:moveTo>
                  <a:lnTo>
                    <a:pt x="42290" y="0"/>
                  </a:lnTo>
                  <a:lnTo>
                    <a:pt x="34162" y="1651"/>
                  </a:lnTo>
                  <a:lnTo>
                    <a:pt x="27686" y="3302"/>
                  </a:lnTo>
                  <a:lnTo>
                    <a:pt x="17906" y="3302"/>
                  </a:lnTo>
                  <a:lnTo>
                    <a:pt x="8127" y="6604"/>
                  </a:lnTo>
                  <a:lnTo>
                    <a:pt x="0" y="9906"/>
                  </a:lnTo>
                  <a:lnTo>
                    <a:pt x="13080" y="37846"/>
                  </a:lnTo>
                  <a:lnTo>
                    <a:pt x="17906" y="39497"/>
                  </a:lnTo>
                  <a:lnTo>
                    <a:pt x="30987" y="37846"/>
                  </a:lnTo>
                  <a:lnTo>
                    <a:pt x="70058" y="37846"/>
                  </a:lnTo>
                  <a:lnTo>
                    <a:pt x="52069" y="0"/>
                  </a:lnTo>
                  <a:close/>
                </a:path>
              </a:pathLst>
            </a:custGeom>
            <a:solidFill>
              <a:srgbClr val="0E6879"/>
            </a:solidFill>
          </p:spPr>
          <p:txBody>
            <a:bodyPr wrap="square" lIns="0" tIns="0" rIns="0" bIns="0" rtlCol="0"/>
            <a:lstStyle/>
            <a:p>
              <a:endParaRPr/>
            </a:p>
          </p:txBody>
        </p:sp>
        <p:sp>
          <p:nvSpPr>
            <p:cNvPr id="8" name="object 8"/>
            <p:cNvSpPr/>
            <p:nvPr/>
          </p:nvSpPr>
          <p:spPr>
            <a:xfrm>
              <a:off x="3357371" y="4384547"/>
              <a:ext cx="32384" cy="27940"/>
            </a:xfrm>
            <a:custGeom>
              <a:avLst/>
              <a:gdLst/>
              <a:ahLst/>
              <a:cxnLst/>
              <a:rect l="l" t="t" r="r" b="b"/>
              <a:pathLst>
                <a:path w="32385" h="27939">
                  <a:moveTo>
                    <a:pt x="18541" y="0"/>
                  </a:moveTo>
                  <a:lnTo>
                    <a:pt x="13462" y="3175"/>
                  </a:lnTo>
                  <a:lnTo>
                    <a:pt x="13462" y="6476"/>
                  </a:lnTo>
                  <a:lnTo>
                    <a:pt x="1650" y="6476"/>
                  </a:lnTo>
                  <a:lnTo>
                    <a:pt x="0" y="9651"/>
                  </a:lnTo>
                  <a:lnTo>
                    <a:pt x="0" y="12953"/>
                  </a:lnTo>
                  <a:lnTo>
                    <a:pt x="1650" y="16128"/>
                  </a:lnTo>
                  <a:lnTo>
                    <a:pt x="13462" y="16128"/>
                  </a:lnTo>
                  <a:lnTo>
                    <a:pt x="16890" y="20954"/>
                  </a:lnTo>
                  <a:lnTo>
                    <a:pt x="20192" y="22606"/>
                  </a:lnTo>
                  <a:lnTo>
                    <a:pt x="25273" y="27431"/>
                  </a:lnTo>
                  <a:lnTo>
                    <a:pt x="32003" y="27431"/>
                  </a:lnTo>
                  <a:lnTo>
                    <a:pt x="18541" y="0"/>
                  </a:lnTo>
                  <a:close/>
                </a:path>
              </a:pathLst>
            </a:custGeom>
            <a:solidFill>
              <a:srgbClr val="D3D9DA"/>
            </a:solidFill>
          </p:spPr>
          <p:txBody>
            <a:bodyPr wrap="square" lIns="0" tIns="0" rIns="0" bIns="0" rtlCol="0"/>
            <a:lstStyle/>
            <a:p>
              <a:endParaRPr/>
            </a:p>
          </p:txBody>
        </p:sp>
        <p:sp>
          <p:nvSpPr>
            <p:cNvPr id="9" name="object 9"/>
            <p:cNvSpPr/>
            <p:nvPr/>
          </p:nvSpPr>
          <p:spPr>
            <a:xfrm>
              <a:off x="3506723" y="4532376"/>
              <a:ext cx="330835" cy="81280"/>
            </a:xfrm>
            <a:custGeom>
              <a:avLst/>
              <a:gdLst/>
              <a:ahLst/>
              <a:cxnLst/>
              <a:rect l="l" t="t" r="r" b="b"/>
              <a:pathLst>
                <a:path w="330835" h="81279">
                  <a:moveTo>
                    <a:pt x="327405" y="0"/>
                  </a:moveTo>
                  <a:lnTo>
                    <a:pt x="0" y="6476"/>
                  </a:lnTo>
                  <a:lnTo>
                    <a:pt x="32385" y="80772"/>
                  </a:lnTo>
                  <a:lnTo>
                    <a:pt x="85978" y="80772"/>
                  </a:lnTo>
                  <a:lnTo>
                    <a:pt x="102108" y="77597"/>
                  </a:lnTo>
                  <a:lnTo>
                    <a:pt x="176656" y="77597"/>
                  </a:lnTo>
                  <a:lnTo>
                    <a:pt x="231775" y="75946"/>
                  </a:lnTo>
                  <a:lnTo>
                    <a:pt x="290195" y="75946"/>
                  </a:lnTo>
                  <a:lnTo>
                    <a:pt x="330708" y="74294"/>
                  </a:lnTo>
                  <a:lnTo>
                    <a:pt x="327405" y="0"/>
                  </a:lnTo>
                  <a:close/>
                </a:path>
              </a:pathLst>
            </a:custGeom>
            <a:solidFill>
              <a:srgbClr val="087186"/>
            </a:solidFill>
          </p:spPr>
          <p:txBody>
            <a:bodyPr wrap="square" lIns="0" tIns="0" rIns="0" bIns="0" rtlCol="0"/>
            <a:lstStyle/>
            <a:p>
              <a:endParaRPr/>
            </a:p>
          </p:txBody>
        </p:sp>
        <p:pic>
          <p:nvPicPr>
            <p:cNvPr id="10" name="object 10"/>
            <p:cNvPicPr/>
            <p:nvPr/>
          </p:nvPicPr>
          <p:blipFill>
            <a:blip r:embed="rId8" cstate="print"/>
            <a:stretch>
              <a:fillRect/>
            </a:stretch>
          </p:blipFill>
          <p:spPr>
            <a:xfrm>
              <a:off x="3375659" y="4538471"/>
              <a:ext cx="163067" cy="77723"/>
            </a:xfrm>
            <a:prstGeom prst="rect">
              <a:avLst/>
            </a:prstGeom>
          </p:spPr>
        </p:pic>
        <p:sp>
          <p:nvSpPr>
            <p:cNvPr id="11" name="object 11"/>
            <p:cNvSpPr/>
            <p:nvPr/>
          </p:nvSpPr>
          <p:spPr>
            <a:xfrm>
              <a:off x="3470147" y="4456176"/>
              <a:ext cx="375285" cy="50800"/>
            </a:xfrm>
            <a:custGeom>
              <a:avLst/>
              <a:gdLst/>
              <a:ahLst/>
              <a:cxnLst/>
              <a:rect l="l" t="t" r="r" b="b"/>
              <a:pathLst>
                <a:path w="375285" h="50800">
                  <a:moveTo>
                    <a:pt x="324865" y="0"/>
                  </a:moveTo>
                  <a:lnTo>
                    <a:pt x="0" y="3301"/>
                  </a:lnTo>
                  <a:lnTo>
                    <a:pt x="19430" y="50292"/>
                  </a:lnTo>
                  <a:lnTo>
                    <a:pt x="324865" y="45466"/>
                  </a:lnTo>
                  <a:lnTo>
                    <a:pt x="374903" y="21081"/>
                  </a:lnTo>
                  <a:lnTo>
                    <a:pt x="357124" y="14605"/>
                  </a:lnTo>
                  <a:lnTo>
                    <a:pt x="324865" y="0"/>
                  </a:lnTo>
                  <a:close/>
                </a:path>
              </a:pathLst>
            </a:custGeom>
            <a:solidFill>
              <a:srgbClr val="087186"/>
            </a:solidFill>
          </p:spPr>
          <p:txBody>
            <a:bodyPr wrap="square" lIns="0" tIns="0" rIns="0" bIns="0" rtlCol="0"/>
            <a:lstStyle/>
            <a:p>
              <a:endParaRPr/>
            </a:p>
          </p:txBody>
        </p:sp>
        <p:sp>
          <p:nvSpPr>
            <p:cNvPr id="12" name="object 12"/>
            <p:cNvSpPr/>
            <p:nvPr/>
          </p:nvSpPr>
          <p:spPr>
            <a:xfrm>
              <a:off x="3409188" y="4459223"/>
              <a:ext cx="79375" cy="47625"/>
            </a:xfrm>
            <a:custGeom>
              <a:avLst/>
              <a:gdLst/>
              <a:ahLst/>
              <a:cxnLst/>
              <a:rect l="l" t="t" r="r" b="b"/>
              <a:pathLst>
                <a:path w="79375" h="47625">
                  <a:moveTo>
                    <a:pt x="59816" y="0"/>
                  </a:moveTo>
                  <a:lnTo>
                    <a:pt x="0" y="3301"/>
                  </a:lnTo>
                  <a:lnTo>
                    <a:pt x="22606" y="47243"/>
                  </a:lnTo>
                  <a:lnTo>
                    <a:pt x="79248" y="47243"/>
                  </a:lnTo>
                  <a:lnTo>
                    <a:pt x="59816" y="0"/>
                  </a:lnTo>
                  <a:close/>
                </a:path>
              </a:pathLst>
            </a:custGeom>
            <a:solidFill>
              <a:srgbClr val="0E6879"/>
            </a:solidFill>
          </p:spPr>
          <p:txBody>
            <a:bodyPr wrap="square" lIns="0" tIns="0" rIns="0" bIns="0" rtlCol="0"/>
            <a:lstStyle/>
            <a:p>
              <a:endParaRPr/>
            </a:p>
          </p:txBody>
        </p:sp>
        <p:sp>
          <p:nvSpPr>
            <p:cNvPr id="13" name="object 13"/>
            <p:cNvSpPr/>
            <p:nvPr/>
          </p:nvSpPr>
          <p:spPr>
            <a:xfrm>
              <a:off x="3364991" y="4462271"/>
              <a:ext cx="67310" cy="45720"/>
            </a:xfrm>
            <a:custGeom>
              <a:avLst/>
              <a:gdLst/>
              <a:ahLst/>
              <a:cxnLst/>
              <a:rect l="l" t="t" r="r" b="b"/>
              <a:pathLst>
                <a:path w="67310" h="45720">
                  <a:moveTo>
                    <a:pt x="44704" y="0"/>
                  </a:moveTo>
                  <a:lnTo>
                    <a:pt x="6350" y="0"/>
                  </a:lnTo>
                  <a:lnTo>
                    <a:pt x="1650" y="3301"/>
                  </a:lnTo>
                  <a:lnTo>
                    <a:pt x="0" y="6476"/>
                  </a:lnTo>
                  <a:lnTo>
                    <a:pt x="0" y="37591"/>
                  </a:lnTo>
                  <a:lnTo>
                    <a:pt x="4825" y="37591"/>
                  </a:lnTo>
                  <a:lnTo>
                    <a:pt x="6350" y="44068"/>
                  </a:lnTo>
                  <a:lnTo>
                    <a:pt x="11175" y="45719"/>
                  </a:lnTo>
                  <a:lnTo>
                    <a:pt x="12827" y="45719"/>
                  </a:lnTo>
                  <a:lnTo>
                    <a:pt x="67056" y="44068"/>
                  </a:lnTo>
                  <a:lnTo>
                    <a:pt x="44704" y="0"/>
                  </a:lnTo>
                  <a:close/>
                </a:path>
              </a:pathLst>
            </a:custGeom>
            <a:solidFill>
              <a:srgbClr val="D3D9DA"/>
            </a:solidFill>
          </p:spPr>
          <p:txBody>
            <a:bodyPr wrap="square" lIns="0" tIns="0" rIns="0" bIns="0" rtlCol="0"/>
            <a:lstStyle/>
            <a:p>
              <a:endParaRPr/>
            </a:p>
          </p:txBody>
        </p:sp>
        <p:sp>
          <p:nvSpPr>
            <p:cNvPr id="14" name="object 14"/>
            <p:cNvSpPr/>
            <p:nvPr/>
          </p:nvSpPr>
          <p:spPr>
            <a:xfrm>
              <a:off x="3319271" y="4346447"/>
              <a:ext cx="21590" cy="7620"/>
            </a:xfrm>
            <a:custGeom>
              <a:avLst/>
              <a:gdLst/>
              <a:ahLst/>
              <a:cxnLst/>
              <a:rect l="l" t="t" r="r" b="b"/>
              <a:pathLst>
                <a:path w="21589" h="7620">
                  <a:moveTo>
                    <a:pt x="21336" y="0"/>
                  </a:moveTo>
                  <a:lnTo>
                    <a:pt x="1650" y="0"/>
                  </a:lnTo>
                  <a:lnTo>
                    <a:pt x="0" y="3809"/>
                  </a:lnTo>
                  <a:lnTo>
                    <a:pt x="1650" y="7619"/>
                  </a:lnTo>
                  <a:lnTo>
                    <a:pt x="19685" y="7619"/>
                  </a:lnTo>
                  <a:lnTo>
                    <a:pt x="21336" y="5714"/>
                  </a:lnTo>
                  <a:lnTo>
                    <a:pt x="21336" y="0"/>
                  </a:lnTo>
                  <a:close/>
                </a:path>
              </a:pathLst>
            </a:custGeom>
            <a:solidFill>
              <a:srgbClr val="638BAF"/>
            </a:solidFill>
          </p:spPr>
          <p:txBody>
            <a:bodyPr wrap="square" lIns="0" tIns="0" rIns="0" bIns="0" rtlCol="0"/>
            <a:lstStyle/>
            <a:p>
              <a:endParaRPr/>
            </a:p>
          </p:txBody>
        </p:sp>
        <p:sp>
          <p:nvSpPr>
            <p:cNvPr id="15" name="object 15"/>
            <p:cNvSpPr/>
            <p:nvPr/>
          </p:nvSpPr>
          <p:spPr>
            <a:xfrm>
              <a:off x="3331464" y="4326635"/>
              <a:ext cx="471170" cy="41275"/>
            </a:xfrm>
            <a:custGeom>
              <a:avLst/>
              <a:gdLst/>
              <a:ahLst/>
              <a:cxnLst/>
              <a:rect l="l" t="t" r="r" b="b"/>
              <a:pathLst>
                <a:path w="471170" h="41275">
                  <a:moveTo>
                    <a:pt x="448310" y="0"/>
                  </a:moveTo>
                  <a:lnTo>
                    <a:pt x="24257" y="6350"/>
                  </a:lnTo>
                  <a:lnTo>
                    <a:pt x="0" y="23749"/>
                  </a:lnTo>
                  <a:lnTo>
                    <a:pt x="1650" y="30099"/>
                  </a:lnTo>
                  <a:lnTo>
                    <a:pt x="6476" y="36449"/>
                  </a:lnTo>
                  <a:lnTo>
                    <a:pt x="14605" y="37972"/>
                  </a:lnTo>
                  <a:lnTo>
                    <a:pt x="24257" y="41147"/>
                  </a:lnTo>
                  <a:lnTo>
                    <a:pt x="448310" y="34797"/>
                  </a:lnTo>
                  <a:lnTo>
                    <a:pt x="457962" y="31622"/>
                  </a:lnTo>
                  <a:lnTo>
                    <a:pt x="464438" y="26924"/>
                  </a:lnTo>
                  <a:lnTo>
                    <a:pt x="469264" y="23749"/>
                  </a:lnTo>
                  <a:lnTo>
                    <a:pt x="470915" y="17399"/>
                  </a:lnTo>
                  <a:lnTo>
                    <a:pt x="469264" y="11049"/>
                  </a:lnTo>
                  <a:lnTo>
                    <a:pt x="464438" y="4699"/>
                  </a:lnTo>
                  <a:lnTo>
                    <a:pt x="456311" y="1524"/>
                  </a:lnTo>
                  <a:lnTo>
                    <a:pt x="448310" y="0"/>
                  </a:lnTo>
                  <a:close/>
                </a:path>
              </a:pathLst>
            </a:custGeom>
            <a:solidFill>
              <a:srgbClr val="233D5B"/>
            </a:solidFill>
          </p:spPr>
          <p:txBody>
            <a:bodyPr wrap="square" lIns="0" tIns="0" rIns="0" bIns="0" rtlCol="0"/>
            <a:lstStyle/>
            <a:p>
              <a:endParaRPr/>
            </a:p>
          </p:txBody>
        </p:sp>
        <p:sp>
          <p:nvSpPr>
            <p:cNvPr id="16" name="object 16"/>
            <p:cNvSpPr/>
            <p:nvPr/>
          </p:nvSpPr>
          <p:spPr>
            <a:xfrm>
              <a:off x="3357371" y="4320540"/>
              <a:ext cx="425450" cy="50800"/>
            </a:xfrm>
            <a:custGeom>
              <a:avLst/>
              <a:gdLst/>
              <a:ahLst/>
              <a:cxnLst/>
              <a:rect l="l" t="t" r="r" b="b"/>
              <a:pathLst>
                <a:path w="425450" h="50800">
                  <a:moveTo>
                    <a:pt x="402463" y="0"/>
                  </a:moveTo>
                  <a:lnTo>
                    <a:pt x="22732" y="6477"/>
                  </a:lnTo>
                  <a:lnTo>
                    <a:pt x="0" y="29210"/>
                  </a:lnTo>
                  <a:lnTo>
                    <a:pt x="1650" y="37337"/>
                  </a:lnTo>
                  <a:lnTo>
                    <a:pt x="6476" y="43815"/>
                  </a:lnTo>
                  <a:lnTo>
                    <a:pt x="12953" y="48641"/>
                  </a:lnTo>
                  <a:lnTo>
                    <a:pt x="22732" y="50292"/>
                  </a:lnTo>
                  <a:lnTo>
                    <a:pt x="405764" y="43815"/>
                  </a:lnTo>
                  <a:lnTo>
                    <a:pt x="412241" y="42164"/>
                  </a:lnTo>
                  <a:lnTo>
                    <a:pt x="418718" y="37337"/>
                  </a:lnTo>
                  <a:lnTo>
                    <a:pt x="423544" y="30861"/>
                  </a:lnTo>
                  <a:lnTo>
                    <a:pt x="425195" y="22733"/>
                  </a:lnTo>
                  <a:lnTo>
                    <a:pt x="423544" y="12954"/>
                  </a:lnTo>
                  <a:lnTo>
                    <a:pt x="418718" y="6477"/>
                  </a:lnTo>
                  <a:lnTo>
                    <a:pt x="412241" y="3302"/>
                  </a:lnTo>
                  <a:lnTo>
                    <a:pt x="402463" y="0"/>
                  </a:lnTo>
                  <a:close/>
                </a:path>
              </a:pathLst>
            </a:custGeom>
            <a:solidFill>
              <a:srgbClr val="DE5513"/>
            </a:solidFill>
          </p:spPr>
          <p:txBody>
            <a:bodyPr wrap="square" lIns="0" tIns="0" rIns="0" bIns="0" rtlCol="0"/>
            <a:lstStyle/>
            <a:p>
              <a:endParaRPr/>
            </a:p>
          </p:txBody>
        </p:sp>
        <p:sp>
          <p:nvSpPr>
            <p:cNvPr id="17" name="object 17"/>
            <p:cNvSpPr/>
            <p:nvPr/>
          </p:nvSpPr>
          <p:spPr>
            <a:xfrm>
              <a:off x="3605784" y="4320540"/>
              <a:ext cx="157480" cy="58419"/>
            </a:xfrm>
            <a:custGeom>
              <a:avLst/>
              <a:gdLst/>
              <a:ahLst/>
              <a:cxnLst/>
              <a:rect l="l" t="t" r="r" b="b"/>
              <a:pathLst>
                <a:path w="157479" h="58420">
                  <a:moveTo>
                    <a:pt x="150494" y="0"/>
                  </a:moveTo>
                  <a:lnTo>
                    <a:pt x="97154" y="0"/>
                  </a:lnTo>
                  <a:lnTo>
                    <a:pt x="101980" y="9906"/>
                  </a:lnTo>
                  <a:lnTo>
                    <a:pt x="101980" y="36449"/>
                  </a:lnTo>
                  <a:lnTo>
                    <a:pt x="97154" y="44704"/>
                  </a:lnTo>
                  <a:lnTo>
                    <a:pt x="95503" y="49657"/>
                  </a:lnTo>
                  <a:lnTo>
                    <a:pt x="0" y="51308"/>
                  </a:lnTo>
                  <a:lnTo>
                    <a:pt x="6476" y="56261"/>
                  </a:lnTo>
                  <a:lnTo>
                    <a:pt x="9651" y="57912"/>
                  </a:lnTo>
                  <a:lnTo>
                    <a:pt x="126237" y="57912"/>
                  </a:lnTo>
                  <a:lnTo>
                    <a:pt x="150494" y="44704"/>
                  </a:lnTo>
                  <a:lnTo>
                    <a:pt x="153796" y="36449"/>
                  </a:lnTo>
                  <a:lnTo>
                    <a:pt x="156971" y="26416"/>
                  </a:lnTo>
                  <a:lnTo>
                    <a:pt x="156971" y="13208"/>
                  </a:lnTo>
                  <a:lnTo>
                    <a:pt x="152145" y="3302"/>
                  </a:lnTo>
                  <a:lnTo>
                    <a:pt x="150494" y="0"/>
                  </a:lnTo>
                  <a:close/>
                </a:path>
              </a:pathLst>
            </a:custGeom>
            <a:solidFill>
              <a:srgbClr val="233D5B"/>
            </a:solidFill>
          </p:spPr>
          <p:txBody>
            <a:bodyPr wrap="square" lIns="0" tIns="0" rIns="0" bIns="0" rtlCol="0"/>
            <a:lstStyle/>
            <a:p>
              <a:endParaRPr/>
            </a:p>
          </p:txBody>
        </p:sp>
        <p:sp>
          <p:nvSpPr>
            <p:cNvPr id="18" name="object 18"/>
            <p:cNvSpPr/>
            <p:nvPr/>
          </p:nvSpPr>
          <p:spPr>
            <a:xfrm>
              <a:off x="3339084" y="4488179"/>
              <a:ext cx="460375" cy="82550"/>
            </a:xfrm>
            <a:custGeom>
              <a:avLst/>
              <a:gdLst/>
              <a:ahLst/>
              <a:cxnLst/>
              <a:rect l="l" t="t" r="r" b="b"/>
              <a:pathLst>
                <a:path w="460375" h="82550">
                  <a:moveTo>
                    <a:pt x="457073" y="0"/>
                  </a:moveTo>
                  <a:lnTo>
                    <a:pt x="0" y="8128"/>
                  </a:lnTo>
                  <a:lnTo>
                    <a:pt x="1650" y="82296"/>
                  </a:lnTo>
                  <a:lnTo>
                    <a:pt x="460248" y="74168"/>
                  </a:lnTo>
                  <a:lnTo>
                    <a:pt x="457073" y="0"/>
                  </a:lnTo>
                  <a:close/>
                </a:path>
              </a:pathLst>
            </a:custGeom>
            <a:solidFill>
              <a:srgbClr val="EAAB28"/>
            </a:solidFill>
          </p:spPr>
          <p:txBody>
            <a:bodyPr wrap="square" lIns="0" tIns="0" rIns="0" bIns="0" rtlCol="0"/>
            <a:lstStyle/>
            <a:p>
              <a:endParaRPr/>
            </a:p>
          </p:txBody>
        </p:sp>
        <p:sp>
          <p:nvSpPr>
            <p:cNvPr id="19" name="object 19"/>
            <p:cNvSpPr/>
            <p:nvPr/>
          </p:nvSpPr>
          <p:spPr>
            <a:xfrm>
              <a:off x="3364992" y="4524755"/>
              <a:ext cx="408940" cy="45720"/>
            </a:xfrm>
            <a:custGeom>
              <a:avLst/>
              <a:gdLst/>
              <a:ahLst/>
              <a:cxnLst/>
              <a:rect l="l" t="t" r="r" b="b"/>
              <a:pathLst>
                <a:path w="408939" h="45720">
                  <a:moveTo>
                    <a:pt x="408432" y="19812"/>
                  </a:moveTo>
                  <a:lnTo>
                    <a:pt x="393865" y="20116"/>
                  </a:lnTo>
                  <a:lnTo>
                    <a:pt x="392938" y="0"/>
                  </a:lnTo>
                  <a:lnTo>
                    <a:pt x="384048" y="0"/>
                  </a:lnTo>
                  <a:lnTo>
                    <a:pt x="384987" y="20294"/>
                  </a:lnTo>
                  <a:lnTo>
                    <a:pt x="366458" y="20675"/>
                  </a:lnTo>
                  <a:lnTo>
                    <a:pt x="365506" y="0"/>
                  </a:lnTo>
                  <a:lnTo>
                    <a:pt x="355092" y="0"/>
                  </a:lnTo>
                  <a:lnTo>
                    <a:pt x="356958" y="20866"/>
                  </a:lnTo>
                  <a:lnTo>
                    <a:pt x="337540" y="21259"/>
                  </a:lnTo>
                  <a:lnTo>
                    <a:pt x="336550" y="0"/>
                  </a:lnTo>
                  <a:lnTo>
                    <a:pt x="327660" y="1651"/>
                  </a:lnTo>
                  <a:lnTo>
                    <a:pt x="328574" y="21437"/>
                  </a:lnTo>
                  <a:lnTo>
                    <a:pt x="306324" y="21882"/>
                  </a:lnTo>
                  <a:lnTo>
                    <a:pt x="306324" y="1524"/>
                  </a:lnTo>
                  <a:lnTo>
                    <a:pt x="298704" y="1524"/>
                  </a:lnTo>
                  <a:lnTo>
                    <a:pt x="298704" y="22034"/>
                  </a:lnTo>
                  <a:lnTo>
                    <a:pt x="278892" y="22428"/>
                  </a:lnTo>
                  <a:lnTo>
                    <a:pt x="278892" y="1524"/>
                  </a:lnTo>
                  <a:lnTo>
                    <a:pt x="271272" y="1524"/>
                  </a:lnTo>
                  <a:lnTo>
                    <a:pt x="271272" y="22580"/>
                  </a:lnTo>
                  <a:lnTo>
                    <a:pt x="249936" y="22999"/>
                  </a:lnTo>
                  <a:lnTo>
                    <a:pt x="249936" y="1524"/>
                  </a:lnTo>
                  <a:lnTo>
                    <a:pt x="242316" y="1524"/>
                  </a:lnTo>
                  <a:lnTo>
                    <a:pt x="242316" y="23152"/>
                  </a:lnTo>
                  <a:lnTo>
                    <a:pt x="222504" y="23545"/>
                  </a:lnTo>
                  <a:lnTo>
                    <a:pt x="222504" y="3048"/>
                  </a:lnTo>
                  <a:lnTo>
                    <a:pt x="213360" y="3048"/>
                  </a:lnTo>
                  <a:lnTo>
                    <a:pt x="213360" y="23723"/>
                  </a:lnTo>
                  <a:lnTo>
                    <a:pt x="193548" y="24117"/>
                  </a:lnTo>
                  <a:lnTo>
                    <a:pt x="193548" y="3048"/>
                  </a:lnTo>
                  <a:lnTo>
                    <a:pt x="185928" y="3048"/>
                  </a:lnTo>
                  <a:lnTo>
                    <a:pt x="185928" y="24269"/>
                  </a:lnTo>
                  <a:lnTo>
                    <a:pt x="166116" y="24663"/>
                  </a:lnTo>
                  <a:lnTo>
                    <a:pt x="166116" y="3048"/>
                  </a:lnTo>
                  <a:lnTo>
                    <a:pt x="156972" y="3048"/>
                  </a:lnTo>
                  <a:lnTo>
                    <a:pt x="156972" y="24841"/>
                  </a:lnTo>
                  <a:lnTo>
                    <a:pt x="137160" y="25234"/>
                  </a:lnTo>
                  <a:lnTo>
                    <a:pt x="137160" y="3048"/>
                  </a:lnTo>
                  <a:lnTo>
                    <a:pt x="129540" y="6350"/>
                  </a:lnTo>
                  <a:lnTo>
                    <a:pt x="129540" y="25387"/>
                  </a:lnTo>
                  <a:lnTo>
                    <a:pt x="108000" y="25806"/>
                  </a:lnTo>
                  <a:lnTo>
                    <a:pt x="106299" y="7620"/>
                  </a:lnTo>
                  <a:lnTo>
                    <a:pt x="97536" y="7620"/>
                  </a:lnTo>
                  <a:lnTo>
                    <a:pt x="98425" y="25996"/>
                  </a:lnTo>
                  <a:lnTo>
                    <a:pt x="79895" y="26365"/>
                  </a:lnTo>
                  <a:lnTo>
                    <a:pt x="78994" y="7620"/>
                  </a:lnTo>
                  <a:lnTo>
                    <a:pt x="68580" y="7620"/>
                  </a:lnTo>
                  <a:lnTo>
                    <a:pt x="70345" y="26555"/>
                  </a:lnTo>
                  <a:lnTo>
                    <a:pt x="51714" y="26924"/>
                  </a:lnTo>
                  <a:lnTo>
                    <a:pt x="49911" y="7620"/>
                  </a:lnTo>
                  <a:lnTo>
                    <a:pt x="41148" y="7620"/>
                  </a:lnTo>
                  <a:lnTo>
                    <a:pt x="42087" y="27114"/>
                  </a:lnTo>
                  <a:lnTo>
                    <a:pt x="23495" y="27482"/>
                  </a:lnTo>
                  <a:lnTo>
                    <a:pt x="22606" y="9144"/>
                  </a:lnTo>
                  <a:lnTo>
                    <a:pt x="12192" y="9144"/>
                  </a:lnTo>
                  <a:lnTo>
                    <a:pt x="13919" y="27673"/>
                  </a:lnTo>
                  <a:lnTo>
                    <a:pt x="0" y="27940"/>
                  </a:lnTo>
                  <a:lnTo>
                    <a:pt x="0" y="45720"/>
                  </a:lnTo>
                  <a:lnTo>
                    <a:pt x="15582" y="45415"/>
                  </a:lnTo>
                  <a:lnTo>
                    <a:pt x="15621" y="45720"/>
                  </a:lnTo>
                  <a:lnTo>
                    <a:pt x="24384" y="45720"/>
                  </a:lnTo>
                  <a:lnTo>
                    <a:pt x="24358" y="45237"/>
                  </a:lnTo>
                  <a:lnTo>
                    <a:pt x="76669" y="44196"/>
                  </a:lnTo>
                  <a:lnTo>
                    <a:pt x="80772" y="44196"/>
                  </a:lnTo>
                  <a:lnTo>
                    <a:pt x="99288" y="43751"/>
                  </a:lnTo>
                  <a:lnTo>
                    <a:pt x="99314" y="44196"/>
                  </a:lnTo>
                  <a:lnTo>
                    <a:pt x="109728" y="44196"/>
                  </a:lnTo>
                  <a:lnTo>
                    <a:pt x="109664" y="43548"/>
                  </a:lnTo>
                  <a:lnTo>
                    <a:pt x="129540" y="43154"/>
                  </a:lnTo>
                  <a:lnTo>
                    <a:pt x="129540" y="44196"/>
                  </a:lnTo>
                  <a:lnTo>
                    <a:pt x="132054" y="43103"/>
                  </a:lnTo>
                  <a:lnTo>
                    <a:pt x="329412" y="39179"/>
                  </a:lnTo>
                  <a:lnTo>
                    <a:pt x="329438" y="39624"/>
                  </a:lnTo>
                  <a:lnTo>
                    <a:pt x="332181" y="39116"/>
                  </a:lnTo>
                  <a:lnTo>
                    <a:pt x="385813" y="38049"/>
                  </a:lnTo>
                  <a:lnTo>
                    <a:pt x="394716" y="38100"/>
                  </a:lnTo>
                  <a:lnTo>
                    <a:pt x="394703" y="37871"/>
                  </a:lnTo>
                  <a:lnTo>
                    <a:pt x="408432" y="37592"/>
                  </a:lnTo>
                  <a:lnTo>
                    <a:pt x="408432" y="19812"/>
                  </a:lnTo>
                  <a:close/>
                </a:path>
              </a:pathLst>
            </a:custGeom>
            <a:solidFill>
              <a:srgbClr val="F0CA68"/>
            </a:solidFill>
          </p:spPr>
          <p:txBody>
            <a:bodyPr wrap="square" lIns="0" tIns="0" rIns="0" bIns="0" rtlCol="0"/>
            <a:lstStyle/>
            <a:p>
              <a:endParaRPr/>
            </a:p>
          </p:txBody>
        </p:sp>
        <p:sp>
          <p:nvSpPr>
            <p:cNvPr id="20" name="object 20"/>
            <p:cNvSpPr/>
            <p:nvPr/>
          </p:nvSpPr>
          <p:spPr>
            <a:xfrm>
              <a:off x="3325367" y="4408932"/>
              <a:ext cx="483234" cy="53340"/>
            </a:xfrm>
            <a:custGeom>
              <a:avLst/>
              <a:gdLst/>
              <a:ahLst/>
              <a:cxnLst/>
              <a:rect l="l" t="t" r="r" b="b"/>
              <a:pathLst>
                <a:path w="483235" h="53339">
                  <a:moveTo>
                    <a:pt x="431292" y="0"/>
                  </a:moveTo>
                  <a:lnTo>
                    <a:pt x="12954" y="9652"/>
                  </a:lnTo>
                  <a:lnTo>
                    <a:pt x="8128" y="9652"/>
                  </a:lnTo>
                  <a:lnTo>
                    <a:pt x="4826" y="11303"/>
                  </a:lnTo>
                  <a:lnTo>
                    <a:pt x="1651" y="16129"/>
                  </a:lnTo>
                  <a:lnTo>
                    <a:pt x="0" y="22606"/>
                  </a:lnTo>
                  <a:lnTo>
                    <a:pt x="0" y="42037"/>
                  </a:lnTo>
                  <a:lnTo>
                    <a:pt x="1651" y="46863"/>
                  </a:lnTo>
                  <a:lnTo>
                    <a:pt x="4826" y="50165"/>
                  </a:lnTo>
                  <a:lnTo>
                    <a:pt x="8128" y="53340"/>
                  </a:lnTo>
                  <a:lnTo>
                    <a:pt x="12954" y="53340"/>
                  </a:lnTo>
                  <a:lnTo>
                    <a:pt x="432816" y="43688"/>
                  </a:lnTo>
                  <a:lnTo>
                    <a:pt x="483108" y="22606"/>
                  </a:lnTo>
                  <a:lnTo>
                    <a:pt x="431292" y="0"/>
                  </a:lnTo>
                  <a:close/>
                </a:path>
              </a:pathLst>
            </a:custGeom>
            <a:solidFill>
              <a:srgbClr val="D75A67"/>
            </a:solidFill>
          </p:spPr>
          <p:txBody>
            <a:bodyPr wrap="square" lIns="0" tIns="0" rIns="0" bIns="0" rtlCol="0"/>
            <a:lstStyle/>
            <a:p>
              <a:endParaRPr/>
            </a:p>
          </p:txBody>
        </p:sp>
        <p:sp>
          <p:nvSpPr>
            <p:cNvPr id="21" name="object 21"/>
            <p:cNvSpPr/>
            <p:nvPr/>
          </p:nvSpPr>
          <p:spPr>
            <a:xfrm>
              <a:off x="3325367" y="4431791"/>
              <a:ext cx="483234" cy="30480"/>
            </a:xfrm>
            <a:custGeom>
              <a:avLst/>
              <a:gdLst/>
              <a:ahLst/>
              <a:cxnLst/>
              <a:rect l="l" t="t" r="r" b="b"/>
              <a:pathLst>
                <a:path w="483235" h="30479">
                  <a:moveTo>
                    <a:pt x="483108" y="0"/>
                  </a:moveTo>
                  <a:lnTo>
                    <a:pt x="427990" y="0"/>
                  </a:lnTo>
                  <a:lnTo>
                    <a:pt x="0" y="8000"/>
                  </a:lnTo>
                  <a:lnTo>
                    <a:pt x="0" y="19303"/>
                  </a:lnTo>
                  <a:lnTo>
                    <a:pt x="1651" y="24002"/>
                  </a:lnTo>
                  <a:lnTo>
                    <a:pt x="4826" y="27304"/>
                  </a:lnTo>
                  <a:lnTo>
                    <a:pt x="8128" y="30479"/>
                  </a:lnTo>
                  <a:lnTo>
                    <a:pt x="12954" y="30479"/>
                  </a:lnTo>
                  <a:lnTo>
                    <a:pt x="432816" y="20827"/>
                  </a:lnTo>
                  <a:lnTo>
                    <a:pt x="483108" y="0"/>
                  </a:lnTo>
                  <a:close/>
                </a:path>
              </a:pathLst>
            </a:custGeom>
            <a:solidFill>
              <a:srgbClr val="A9272C"/>
            </a:solidFill>
          </p:spPr>
          <p:txBody>
            <a:bodyPr wrap="square" lIns="0" tIns="0" rIns="0" bIns="0" rtlCol="0"/>
            <a:lstStyle/>
            <a:p>
              <a:endParaRPr/>
            </a:p>
          </p:txBody>
        </p:sp>
        <p:sp>
          <p:nvSpPr>
            <p:cNvPr id="22" name="object 22"/>
            <p:cNvSpPr/>
            <p:nvPr/>
          </p:nvSpPr>
          <p:spPr>
            <a:xfrm>
              <a:off x="3352800" y="4408932"/>
              <a:ext cx="455930" cy="53340"/>
            </a:xfrm>
            <a:custGeom>
              <a:avLst/>
              <a:gdLst/>
              <a:ahLst/>
              <a:cxnLst/>
              <a:rect l="l" t="t" r="r" b="b"/>
              <a:pathLst>
                <a:path w="455929" h="53339">
                  <a:moveTo>
                    <a:pt x="403733" y="0"/>
                  </a:moveTo>
                  <a:lnTo>
                    <a:pt x="3301" y="9652"/>
                  </a:lnTo>
                  <a:lnTo>
                    <a:pt x="0" y="30734"/>
                  </a:lnTo>
                  <a:lnTo>
                    <a:pt x="3301" y="53340"/>
                  </a:lnTo>
                  <a:lnTo>
                    <a:pt x="405384" y="43688"/>
                  </a:lnTo>
                  <a:lnTo>
                    <a:pt x="455675" y="22606"/>
                  </a:lnTo>
                  <a:lnTo>
                    <a:pt x="403733" y="0"/>
                  </a:lnTo>
                  <a:close/>
                </a:path>
              </a:pathLst>
            </a:custGeom>
            <a:solidFill>
              <a:srgbClr val="FFFFFF"/>
            </a:solidFill>
          </p:spPr>
          <p:txBody>
            <a:bodyPr wrap="square" lIns="0" tIns="0" rIns="0" bIns="0" rtlCol="0"/>
            <a:lstStyle/>
            <a:p>
              <a:endParaRPr/>
            </a:p>
          </p:txBody>
        </p:sp>
        <p:sp>
          <p:nvSpPr>
            <p:cNvPr id="23" name="object 23"/>
            <p:cNvSpPr/>
            <p:nvPr/>
          </p:nvSpPr>
          <p:spPr>
            <a:xfrm>
              <a:off x="3352800" y="4431791"/>
              <a:ext cx="455930" cy="30480"/>
            </a:xfrm>
            <a:custGeom>
              <a:avLst/>
              <a:gdLst/>
              <a:ahLst/>
              <a:cxnLst/>
              <a:rect l="l" t="t" r="r" b="b"/>
              <a:pathLst>
                <a:path w="455929" h="30479">
                  <a:moveTo>
                    <a:pt x="455675" y="0"/>
                  </a:moveTo>
                  <a:lnTo>
                    <a:pt x="400558" y="0"/>
                  </a:lnTo>
                  <a:lnTo>
                    <a:pt x="0" y="8000"/>
                  </a:lnTo>
                  <a:lnTo>
                    <a:pt x="3301" y="30479"/>
                  </a:lnTo>
                  <a:lnTo>
                    <a:pt x="405384" y="20827"/>
                  </a:lnTo>
                  <a:lnTo>
                    <a:pt x="455675" y="0"/>
                  </a:lnTo>
                  <a:close/>
                </a:path>
              </a:pathLst>
            </a:custGeom>
            <a:solidFill>
              <a:srgbClr val="CECECE"/>
            </a:solidFill>
          </p:spPr>
          <p:txBody>
            <a:bodyPr wrap="square" lIns="0" tIns="0" rIns="0" bIns="0" rtlCol="0"/>
            <a:lstStyle/>
            <a:p>
              <a:endParaRPr/>
            </a:p>
          </p:txBody>
        </p:sp>
        <p:sp>
          <p:nvSpPr>
            <p:cNvPr id="24" name="object 24"/>
            <p:cNvSpPr/>
            <p:nvPr/>
          </p:nvSpPr>
          <p:spPr>
            <a:xfrm>
              <a:off x="3369564" y="4408932"/>
              <a:ext cx="439420" cy="53340"/>
            </a:xfrm>
            <a:custGeom>
              <a:avLst/>
              <a:gdLst/>
              <a:ahLst/>
              <a:cxnLst/>
              <a:rect l="l" t="t" r="r" b="b"/>
              <a:pathLst>
                <a:path w="439420" h="53339">
                  <a:moveTo>
                    <a:pt x="387096" y="0"/>
                  </a:moveTo>
                  <a:lnTo>
                    <a:pt x="1650" y="6477"/>
                  </a:lnTo>
                  <a:lnTo>
                    <a:pt x="0" y="30734"/>
                  </a:lnTo>
                  <a:lnTo>
                    <a:pt x="1650" y="53340"/>
                  </a:lnTo>
                  <a:lnTo>
                    <a:pt x="388747" y="43688"/>
                  </a:lnTo>
                  <a:lnTo>
                    <a:pt x="438912" y="22606"/>
                  </a:lnTo>
                  <a:lnTo>
                    <a:pt x="387096" y="0"/>
                  </a:lnTo>
                  <a:close/>
                </a:path>
              </a:pathLst>
            </a:custGeom>
            <a:solidFill>
              <a:srgbClr val="1E1213"/>
            </a:solidFill>
          </p:spPr>
          <p:txBody>
            <a:bodyPr wrap="square" lIns="0" tIns="0" rIns="0" bIns="0" rtlCol="0"/>
            <a:lstStyle/>
            <a:p>
              <a:endParaRPr/>
            </a:p>
          </p:txBody>
        </p:sp>
        <p:sp>
          <p:nvSpPr>
            <p:cNvPr id="25" name="object 25"/>
            <p:cNvSpPr/>
            <p:nvPr/>
          </p:nvSpPr>
          <p:spPr>
            <a:xfrm>
              <a:off x="3369564" y="4431791"/>
              <a:ext cx="439420" cy="30480"/>
            </a:xfrm>
            <a:custGeom>
              <a:avLst/>
              <a:gdLst/>
              <a:ahLst/>
              <a:cxnLst/>
              <a:rect l="l" t="t" r="r" b="b"/>
              <a:pathLst>
                <a:path w="439420" h="30479">
                  <a:moveTo>
                    <a:pt x="438912" y="0"/>
                  </a:moveTo>
                  <a:lnTo>
                    <a:pt x="383794" y="0"/>
                  </a:lnTo>
                  <a:lnTo>
                    <a:pt x="0" y="8000"/>
                  </a:lnTo>
                  <a:lnTo>
                    <a:pt x="1650" y="30479"/>
                  </a:lnTo>
                  <a:lnTo>
                    <a:pt x="388747" y="20827"/>
                  </a:lnTo>
                  <a:lnTo>
                    <a:pt x="438912" y="0"/>
                  </a:lnTo>
                  <a:close/>
                </a:path>
              </a:pathLst>
            </a:custGeom>
            <a:solidFill>
              <a:srgbClr val="E3A42F"/>
            </a:solidFill>
          </p:spPr>
          <p:txBody>
            <a:bodyPr wrap="square" lIns="0" tIns="0" rIns="0" bIns="0" rtlCol="0"/>
            <a:lstStyle/>
            <a:p>
              <a:endParaRPr/>
            </a:p>
          </p:txBody>
        </p:sp>
        <p:sp>
          <p:nvSpPr>
            <p:cNvPr id="26" name="object 26"/>
            <p:cNvSpPr/>
            <p:nvPr/>
          </p:nvSpPr>
          <p:spPr>
            <a:xfrm>
              <a:off x="3753611" y="4408932"/>
              <a:ext cx="55244" cy="43180"/>
            </a:xfrm>
            <a:custGeom>
              <a:avLst/>
              <a:gdLst/>
              <a:ahLst/>
              <a:cxnLst/>
              <a:rect l="l" t="t" r="r" b="b"/>
              <a:pathLst>
                <a:path w="55245" h="43179">
                  <a:moveTo>
                    <a:pt x="3175" y="0"/>
                  </a:moveTo>
                  <a:lnTo>
                    <a:pt x="0" y="22098"/>
                  </a:lnTo>
                  <a:lnTo>
                    <a:pt x="4825" y="42672"/>
                  </a:lnTo>
                  <a:lnTo>
                    <a:pt x="54863" y="22098"/>
                  </a:lnTo>
                  <a:lnTo>
                    <a:pt x="3175" y="0"/>
                  </a:lnTo>
                  <a:close/>
                </a:path>
              </a:pathLst>
            </a:custGeom>
            <a:solidFill>
              <a:srgbClr val="DFAD6E"/>
            </a:solidFill>
          </p:spPr>
          <p:txBody>
            <a:bodyPr wrap="square" lIns="0" tIns="0" rIns="0" bIns="0" rtlCol="0"/>
            <a:lstStyle/>
            <a:p>
              <a:endParaRPr/>
            </a:p>
          </p:txBody>
        </p:sp>
        <p:sp>
          <p:nvSpPr>
            <p:cNvPr id="27" name="object 27"/>
            <p:cNvSpPr/>
            <p:nvPr/>
          </p:nvSpPr>
          <p:spPr>
            <a:xfrm>
              <a:off x="3753611" y="4431791"/>
              <a:ext cx="55244" cy="20320"/>
            </a:xfrm>
            <a:custGeom>
              <a:avLst/>
              <a:gdLst/>
              <a:ahLst/>
              <a:cxnLst/>
              <a:rect l="l" t="t" r="r" b="b"/>
              <a:pathLst>
                <a:path w="55245" h="20320">
                  <a:moveTo>
                    <a:pt x="54863" y="0"/>
                  </a:moveTo>
                  <a:lnTo>
                    <a:pt x="0" y="0"/>
                  </a:lnTo>
                  <a:lnTo>
                    <a:pt x="4825" y="19811"/>
                  </a:lnTo>
                  <a:lnTo>
                    <a:pt x="54863" y="0"/>
                  </a:lnTo>
                  <a:close/>
                </a:path>
              </a:pathLst>
            </a:custGeom>
            <a:solidFill>
              <a:srgbClr val="B68851"/>
            </a:solidFill>
          </p:spPr>
          <p:txBody>
            <a:bodyPr wrap="square" lIns="0" tIns="0" rIns="0" bIns="0" rtlCol="0"/>
            <a:lstStyle/>
            <a:p>
              <a:endParaRPr/>
            </a:p>
          </p:txBody>
        </p:sp>
        <p:sp>
          <p:nvSpPr>
            <p:cNvPr id="28" name="object 28"/>
            <p:cNvSpPr/>
            <p:nvPr/>
          </p:nvSpPr>
          <p:spPr>
            <a:xfrm>
              <a:off x="3790188" y="4421123"/>
              <a:ext cx="18415" cy="17145"/>
            </a:xfrm>
            <a:custGeom>
              <a:avLst/>
              <a:gdLst/>
              <a:ahLst/>
              <a:cxnLst/>
              <a:rect l="l" t="t" r="r" b="b"/>
              <a:pathLst>
                <a:path w="18414" h="17145">
                  <a:moveTo>
                    <a:pt x="0" y="0"/>
                  </a:moveTo>
                  <a:lnTo>
                    <a:pt x="0" y="16763"/>
                  </a:lnTo>
                  <a:lnTo>
                    <a:pt x="18287" y="10032"/>
                  </a:lnTo>
                  <a:lnTo>
                    <a:pt x="0" y="0"/>
                  </a:lnTo>
                  <a:close/>
                </a:path>
              </a:pathLst>
            </a:custGeom>
            <a:solidFill>
              <a:srgbClr val="222222"/>
            </a:solidFill>
          </p:spPr>
          <p:txBody>
            <a:bodyPr wrap="square" lIns="0" tIns="0" rIns="0" bIns="0" rtlCol="0"/>
            <a:lstStyle/>
            <a:p>
              <a:endParaRPr/>
            </a:p>
          </p:txBody>
        </p:sp>
        <p:pic>
          <p:nvPicPr>
            <p:cNvPr id="29" name="object 29"/>
            <p:cNvPicPr/>
            <p:nvPr/>
          </p:nvPicPr>
          <p:blipFill>
            <a:blip r:embed="rId9" cstate="print"/>
            <a:stretch>
              <a:fillRect/>
            </a:stretch>
          </p:blipFill>
          <p:spPr>
            <a:xfrm>
              <a:off x="2656332" y="3762755"/>
              <a:ext cx="109728" cy="419100"/>
            </a:xfrm>
            <a:prstGeom prst="rect">
              <a:avLst/>
            </a:prstGeom>
          </p:spPr>
        </p:pic>
        <p:sp>
          <p:nvSpPr>
            <p:cNvPr id="30" name="object 30"/>
            <p:cNvSpPr/>
            <p:nvPr/>
          </p:nvSpPr>
          <p:spPr>
            <a:xfrm>
              <a:off x="2656332" y="3768852"/>
              <a:ext cx="78105" cy="71755"/>
            </a:xfrm>
            <a:custGeom>
              <a:avLst/>
              <a:gdLst/>
              <a:ahLst/>
              <a:cxnLst/>
              <a:rect l="l" t="t" r="r" b="b"/>
              <a:pathLst>
                <a:path w="78105" h="71754">
                  <a:moveTo>
                    <a:pt x="0" y="71628"/>
                  </a:moveTo>
                  <a:lnTo>
                    <a:pt x="77724" y="71628"/>
                  </a:lnTo>
                  <a:lnTo>
                    <a:pt x="77724" y="0"/>
                  </a:lnTo>
                  <a:lnTo>
                    <a:pt x="0" y="0"/>
                  </a:lnTo>
                  <a:lnTo>
                    <a:pt x="0" y="71628"/>
                  </a:lnTo>
                  <a:close/>
                </a:path>
              </a:pathLst>
            </a:custGeom>
            <a:solidFill>
              <a:srgbClr val="EB6308"/>
            </a:solidFill>
          </p:spPr>
          <p:txBody>
            <a:bodyPr wrap="square" lIns="0" tIns="0" rIns="0" bIns="0" rtlCol="0"/>
            <a:lstStyle/>
            <a:p>
              <a:endParaRPr/>
            </a:p>
          </p:txBody>
        </p:sp>
        <p:pic>
          <p:nvPicPr>
            <p:cNvPr id="31" name="object 31"/>
            <p:cNvPicPr/>
            <p:nvPr/>
          </p:nvPicPr>
          <p:blipFill>
            <a:blip r:embed="rId10" cstate="print"/>
            <a:stretch>
              <a:fillRect/>
            </a:stretch>
          </p:blipFill>
          <p:spPr>
            <a:xfrm>
              <a:off x="3054095" y="1677923"/>
              <a:ext cx="1307592" cy="1129284"/>
            </a:xfrm>
            <a:prstGeom prst="rect">
              <a:avLst/>
            </a:prstGeom>
          </p:spPr>
        </p:pic>
        <p:sp>
          <p:nvSpPr>
            <p:cNvPr id="32" name="object 32"/>
            <p:cNvSpPr/>
            <p:nvPr/>
          </p:nvSpPr>
          <p:spPr>
            <a:xfrm>
              <a:off x="1533144" y="1953767"/>
              <a:ext cx="980440" cy="1050290"/>
            </a:xfrm>
            <a:custGeom>
              <a:avLst/>
              <a:gdLst/>
              <a:ahLst/>
              <a:cxnLst/>
              <a:rect l="l" t="t" r="r" b="b"/>
              <a:pathLst>
                <a:path w="980439" h="1050289">
                  <a:moveTo>
                    <a:pt x="521588" y="0"/>
                  </a:moveTo>
                  <a:lnTo>
                    <a:pt x="505332" y="3302"/>
                  </a:lnTo>
                  <a:lnTo>
                    <a:pt x="489204" y="4826"/>
                  </a:lnTo>
                  <a:lnTo>
                    <a:pt x="474599" y="9779"/>
                  </a:lnTo>
                  <a:lnTo>
                    <a:pt x="419481" y="46990"/>
                  </a:lnTo>
                  <a:lnTo>
                    <a:pt x="25908" y="612521"/>
                  </a:lnTo>
                  <a:lnTo>
                    <a:pt x="17780" y="623824"/>
                  </a:lnTo>
                  <a:lnTo>
                    <a:pt x="12953" y="636778"/>
                  </a:lnTo>
                  <a:lnTo>
                    <a:pt x="6477" y="648208"/>
                  </a:lnTo>
                  <a:lnTo>
                    <a:pt x="4825" y="661162"/>
                  </a:lnTo>
                  <a:lnTo>
                    <a:pt x="0" y="687070"/>
                  </a:lnTo>
                  <a:lnTo>
                    <a:pt x="1650" y="712978"/>
                  </a:lnTo>
                  <a:lnTo>
                    <a:pt x="11303" y="738886"/>
                  </a:lnTo>
                  <a:lnTo>
                    <a:pt x="21081" y="763270"/>
                  </a:lnTo>
                  <a:lnTo>
                    <a:pt x="30734" y="774573"/>
                  </a:lnTo>
                  <a:lnTo>
                    <a:pt x="38862" y="785876"/>
                  </a:lnTo>
                  <a:lnTo>
                    <a:pt x="48640" y="794004"/>
                  </a:lnTo>
                  <a:lnTo>
                    <a:pt x="58293" y="803783"/>
                  </a:lnTo>
                  <a:lnTo>
                    <a:pt x="377444" y="1025779"/>
                  </a:lnTo>
                  <a:lnTo>
                    <a:pt x="398399" y="1035431"/>
                  </a:lnTo>
                  <a:lnTo>
                    <a:pt x="417830" y="1043559"/>
                  </a:lnTo>
                  <a:lnTo>
                    <a:pt x="437388" y="1048385"/>
                  </a:lnTo>
                  <a:lnTo>
                    <a:pt x="456819" y="1050036"/>
                  </a:lnTo>
                  <a:lnTo>
                    <a:pt x="474599" y="1048385"/>
                  </a:lnTo>
                  <a:lnTo>
                    <a:pt x="489204" y="1045210"/>
                  </a:lnTo>
                  <a:lnTo>
                    <a:pt x="505332" y="1041908"/>
                  </a:lnTo>
                  <a:lnTo>
                    <a:pt x="545845" y="1016000"/>
                  </a:lnTo>
                  <a:lnTo>
                    <a:pt x="952373" y="440817"/>
                  </a:lnTo>
                  <a:lnTo>
                    <a:pt x="973455" y="403479"/>
                  </a:lnTo>
                  <a:lnTo>
                    <a:pt x="975106" y="388874"/>
                  </a:lnTo>
                  <a:lnTo>
                    <a:pt x="979932" y="362966"/>
                  </a:lnTo>
                  <a:lnTo>
                    <a:pt x="968629" y="311150"/>
                  </a:lnTo>
                  <a:lnTo>
                    <a:pt x="949198" y="275463"/>
                  </a:lnTo>
                  <a:lnTo>
                    <a:pt x="939419" y="265811"/>
                  </a:lnTo>
                  <a:lnTo>
                    <a:pt x="931291" y="256032"/>
                  </a:lnTo>
                  <a:lnTo>
                    <a:pt x="919988" y="247904"/>
                  </a:lnTo>
                  <a:lnTo>
                    <a:pt x="600963" y="25908"/>
                  </a:lnTo>
                  <a:lnTo>
                    <a:pt x="562101" y="6477"/>
                  </a:lnTo>
                  <a:lnTo>
                    <a:pt x="521588" y="0"/>
                  </a:lnTo>
                  <a:close/>
                </a:path>
              </a:pathLst>
            </a:custGeom>
            <a:solidFill>
              <a:srgbClr val="1F7C90"/>
            </a:solidFill>
          </p:spPr>
          <p:txBody>
            <a:bodyPr wrap="square" lIns="0" tIns="0" rIns="0" bIns="0" rtlCol="0"/>
            <a:lstStyle/>
            <a:p>
              <a:endParaRPr/>
            </a:p>
          </p:txBody>
        </p:sp>
        <p:sp>
          <p:nvSpPr>
            <p:cNvPr id="33" name="object 33"/>
            <p:cNvSpPr/>
            <p:nvPr/>
          </p:nvSpPr>
          <p:spPr>
            <a:xfrm>
              <a:off x="1621536" y="1943100"/>
              <a:ext cx="975360" cy="1049020"/>
            </a:xfrm>
            <a:custGeom>
              <a:avLst/>
              <a:gdLst/>
              <a:ahLst/>
              <a:cxnLst/>
              <a:rect l="l" t="t" r="r" b="b"/>
              <a:pathLst>
                <a:path w="975360" h="1049020">
                  <a:moveTo>
                    <a:pt x="520826" y="0"/>
                  </a:moveTo>
                  <a:lnTo>
                    <a:pt x="469138" y="9651"/>
                  </a:lnTo>
                  <a:lnTo>
                    <a:pt x="433450" y="29083"/>
                  </a:lnTo>
                  <a:lnTo>
                    <a:pt x="425450" y="37211"/>
                  </a:lnTo>
                  <a:lnTo>
                    <a:pt x="414019" y="48513"/>
                  </a:lnTo>
                  <a:lnTo>
                    <a:pt x="406019" y="59816"/>
                  </a:lnTo>
                  <a:lnTo>
                    <a:pt x="24256" y="609980"/>
                  </a:lnTo>
                  <a:lnTo>
                    <a:pt x="14605" y="622935"/>
                  </a:lnTo>
                  <a:lnTo>
                    <a:pt x="11302" y="634238"/>
                  </a:lnTo>
                  <a:lnTo>
                    <a:pt x="4825" y="647191"/>
                  </a:lnTo>
                  <a:lnTo>
                    <a:pt x="1650" y="660146"/>
                  </a:lnTo>
                  <a:lnTo>
                    <a:pt x="0" y="686053"/>
                  </a:lnTo>
                  <a:lnTo>
                    <a:pt x="1650" y="713613"/>
                  </a:lnTo>
                  <a:lnTo>
                    <a:pt x="8127" y="739521"/>
                  </a:lnTo>
                  <a:lnTo>
                    <a:pt x="19431" y="763777"/>
                  </a:lnTo>
                  <a:lnTo>
                    <a:pt x="27558" y="773429"/>
                  </a:lnTo>
                  <a:lnTo>
                    <a:pt x="37211" y="783209"/>
                  </a:lnTo>
                  <a:lnTo>
                    <a:pt x="45338" y="792861"/>
                  </a:lnTo>
                  <a:lnTo>
                    <a:pt x="56641" y="802513"/>
                  </a:lnTo>
                  <a:lnTo>
                    <a:pt x="376936" y="1022603"/>
                  </a:lnTo>
                  <a:lnTo>
                    <a:pt x="388238" y="1032383"/>
                  </a:lnTo>
                  <a:lnTo>
                    <a:pt x="401193" y="1035558"/>
                  </a:lnTo>
                  <a:lnTo>
                    <a:pt x="412495" y="1042035"/>
                  </a:lnTo>
                  <a:lnTo>
                    <a:pt x="425450" y="1045337"/>
                  </a:lnTo>
                  <a:lnTo>
                    <a:pt x="451231" y="1048512"/>
                  </a:lnTo>
                  <a:lnTo>
                    <a:pt x="477138" y="1046861"/>
                  </a:lnTo>
                  <a:lnTo>
                    <a:pt x="504697" y="1038860"/>
                  </a:lnTo>
                  <a:lnTo>
                    <a:pt x="538607" y="1019428"/>
                  </a:lnTo>
                  <a:lnTo>
                    <a:pt x="567689" y="990219"/>
                  </a:lnTo>
                  <a:lnTo>
                    <a:pt x="951102" y="436879"/>
                  </a:lnTo>
                  <a:lnTo>
                    <a:pt x="968882" y="399669"/>
                  </a:lnTo>
                  <a:lnTo>
                    <a:pt x="972184" y="390016"/>
                  </a:lnTo>
                  <a:lnTo>
                    <a:pt x="975359" y="360807"/>
                  </a:lnTo>
                  <a:lnTo>
                    <a:pt x="973708" y="334899"/>
                  </a:lnTo>
                  <a:lnTo>
                    <a:pt x="965707" y="310641"/>
                  </a:lnTo>
                  <a:lnTo>
                    <a:pt x="954277" y="286385"/>
                  </a:lnTo>
                  <a:lnTo>
                    <a:pt x="944626" y="276733"/>
                  </a:lnTo>
                  <a:lnTo>
                    <a:pt x="936497" y="265302"/>
                  </a:lnTo>
                  <a:lnTo>
                    <a:pt x="928496" y="255650"/>
                  </a:lnTo>
                  <a:lnTo>
                    <a:pt x="917066" y="247523"/>
                  </a:lnTo>
                  <a:lnTo>
                    <a:pt x="598424" y="24257"/>
                  </a:lnTo>
                  <a:lnTo>
                    <a:pt x="585596" y="17779"/>
                  </a:lnTo>
                  <a:lnTo>
                    <a:pt x="574166" y="11302"/>
                  </a:lnTo>
                  <a:lnTo>
                    <a:pt x="561339" y="6476"/>
                  </a:lnTo>
                  <a:lnTo>
                    <a:pt x="548386" y="3175"/>
                  </a:lnTo>
                  <a:lnTo>
                    <a:pt x="520826" y="0"/>
                  </a:lnTo>
                  <a:close/>
                </a:path>
              </a:pathLst>
            </a:custGeom>
            <a:solidFill>
              <a:srgbClr val="1C1C1C"/>
            </a:solidFill>
          </p:spPr>
          <p:txBody>
            <a:bodyPr wrap="square" lIns="0" tIns="0" rIns="0" bIns="0" rtlCol="0"/>
            <a:lstStyle/>
            <a:p>
              <a:endParaRPr/>
            </a:p>
          </p:txBody>
        </p:sp>
        <p:pic>
          <p:nvPicPr>
            <p:cNvPr id="34" name="object 34"/>
            <p:cNvPicPr/>
            <p:nvPr/>
          </p:nvPicPr>
          <p:blipFill>
            <a:blip r:embed="rId11" cstate="print"/>
            <a:stretch>
              <a:fillRect/>
            </a:stretch>
          </p:blipFill>
          <p:spPr>
            <a:xfrm>
              <a:off x="2293620" y="2054351"/>
              <a:ext cx="134112" cy="99060"/>
            </a:xfrm>
            <a:prstGeom prst="rect">
              <a:avLst/>
            </a:prstGeom>
          </p:spPr>
        </p:pic>
        <p:sp>
          <p:nvSpPr>
            <p:cNvPr id="35" name="object 35"/>
            <p:cNvSpPr/>
            <p:nvPr/>
          </p:nvSpPr>
          <p:spPr>
            <a:xfrm>
              <a:off x="1839467" y="2802635"/>
              <a:ext cx="44450" cy="44450"/>
            </a:xfrm>
            <a:custGeom>
              <a:avLst/>
              <a:gdLst/>
              <a:ahLst/>
              <a:cxnLst/>
              <a:rect l="l" t="t" r="r" b="b"/>
              <a:pathLst>
                <a:path w="44450" h="44450">
                  <a:moveTo>
                    <a:pt x="26162" y="0"/>
                  </a:moveTo>
                  <a:lnTo>
                    <a:pt x="18033" y="0"/>
                  </a:lnTo>
                  <a:lnTo>
                    <a:pt x="8127" y="1650"/>
                  </a:lnTo>
                  <a:lnTo>
                    <a:pt x="4952" y="8127"/>
                  </a:lnTo>
                  <a:lnTo>
                    <a:pt x="0" y="18034"/>
                  </a:lnTo>
                  <a:lnTo>
                    <a:pt x="0" y="24511"/>
                  </a:lnTo>
                  <a:lnTo>
                    <a:pt x="1650" y="32765"/>
                  </a:lnTo>
                  <a:lnTo>
                    <a:pt x="8127" y="39242"/>
                  </a:lnTo>
                  <a:lnTo>
                    <a:pt x="18033" y="42544"/>
                  </a:lnTo>
                  <a:lnTo>
                    <a:pt x="26162" y="44196"/>
                  </a:lnTo>
                  <a:lnTo>
                    <a:pt x="32765" y="39242"/>
                  </a:lnTo>
                  <a:lnTo>
                    <a:pt x="39243" y="32765"/>
                  </a:lnTo>
                  <a:lnTo>
                    <a:pt x="44195" y="26162"/>
                  </a:lnTo>
                  <a:lnTo>
                    <a:pt x="44195" y="18034"/>
                  </a:lnTo>
                  <a:lnTo>
                    <a:pt x="39243" y="8127"/>
                  </a:lnTo>
                  <a:lnTo>
                    <a:pt x="32765" y="1650"/>
                  </a:lnTo>
                  <a:lnTo>
                    <a:pt x="26162" y="0"/>
                  </a:lnTo>
                  <a:close/>
                </a:path>
              </a:pathLst>
            </a:custGeom>
            <a:solidFill>
              <a:srgbClr val="393A41"/>
            </a:solidFill>
          </p:spPr>
          <p:txBody>
            <a:bodyPr wrap="square" lIns="0" tIns="0" rIns="0" bIns="0" rtlCol="0"/>
            <a:lstStyle/>
            <a:p>
              <a:endParaRPr/>
            </a:p>
          </p:txBody>
        </p:sp>
        <p:sp>
          <p:nvSpPr>
            <p:cNvPr id="36" name="object 36"/>
            <p:cNvSpPr/>
            <p:nvPr/>
          </p:nvSpPr>
          <p:spPr>
            <a:xfrm>
              <a:off x="2095500" y="1984248"/>
              <a:ext cx="469900" cy="963294"/>
            </a:xfrm>
            <a:custGeom>
              <a:avLst/>
              <a:gdLst/>
              <a:ahLst/>
              <a:cxnLst/>
              <a:rect l="l" t="t" r="r" b="b"/>
              <a:pathLst>
                <a:path w="469900" h="963294">
                  <a:moveTo>
                    <a:pt x="6476" y="0"/>
                  </a:moveTo>
                  <a:lnTo>
                    <a:pt x="3175" y="0"/>
                  </a:lnTo>
                  <a:lnTo>
                    <a:pt x="0" y="6476"/>
                  </a:lnTo>
                  <a:lnTo>
                    <a:pt x="25907" y="963167"/>
                  </a:lnTo>
                  <a:lnTo>
                    <a:pt x="27558" y="961516"/>
                  </a:lnTo>
                  <a:lnTo>
                    <a:pt x="469392" y="325374"/>
                  </a:lnTo>
                  <a:lnTo>
                    <a:pt x="469392" y="323723"/>
                  </a:lnTo>
                  <a:lnTo>
                    <a:pt x="6476" y="0"/>
                  </a:lnTo>
                  <a:close/>
                </a:path>
              </a:pathLst>
            </a:custGeom>
            <a:solidFill>
              <a:srgbClr val="373737"/>
            </a:solidFill>
          </p:spPr>
          <p:txBody>
            <a:bodyPr wrap="square" lIns="0" tIns="0" rIns="0" bIns="0" rtlCol="0"/>
            <a:lstStyle/>
            <a:p>
              <a:endParaRPr/>
            </a:p>
          </p:txBody>
        </p:sp>
        <p:sp>
          <p:nvSpPr>
            <p:cNvPr id="37" name="object 37"/>
            <p:cNvSpPr/>
            <p:nvPr/>
          </p:nvSpPr>
          <p:spPr>
            <a:xfrm>
              <a:off x="1655064" y="1990344"/>
              <a:ext cx="466725" cy="957580"/>
            </a:xfrm>
            <a:custGeom>
              <a:avLst/>
              <a:gdLst/>
              <a:ahLst/>
              <a:cxnLst/>
              <a:rect l="l" t="t" r="r" b="b"/>
              <a:pathLst>
                <a:path w="466725" h="957580">
                  <a:moveTo>
                    <a:pt x="440436" y="0"/>
                  </a:moveTo>
                  <a:lnTo>
                    <a:pt x="0" y="631570"/>
                  </a:lnTo>
                  <a:lnTo>
                    <a:pt x="0" y="633221"/>
                  </a:lnTo>
                  <a:lnTo>
                    <a:pt x="464693" y="957071"/>
                  </a:lnTo>
                  <a:lnTo>
                    <a:pt x="466344" y="957071"/>
                  </a:lnTo>
                  <a:lnTo>
                    <a:pt x="440436" y="0"/>
                  </a:lnTo>
                  <a:close/>
                </a:path>
              </a:pathLst>
            </a:custGeom>
            <a:solidFill>
              <a:srgbClr val="454545"/>
            </a:solidFill>
          </p:spPr>
          <p:txBody>
            <a:bodyPr wrap="square" lIns="0" tIns="0" rIns="0" bIns="0" rtlCol="0"/>
            <a:lstStyle/>
            <a:p>
              <a:endParaRPr/>
            </a:p>
          </p:txBody>
        </p:sp>
        <p:pic>
          <p:nvPicPr>
            <p:cNvPr id="38" name="object 38"/>
            <p:cNvPicPr/>
            <p:nvPr/>
          </p:nvPicPr>
          <p:blipFill>
            <a:blip r:embed="rId12" cstate="print"/>
            <a:stretch>
              <a:fillRect/>
            </a:stretch>
          </p:blipFill>
          <p:spPr>
            <a:xfrm>
              <a:off x="4536947" y="1658111"/>
              <a:ext cx="1266443" cy="926591"/>
            </a:xfrm>
            <a:prstGeom prst="rect">
              <a:avLst/>
            </a:prstGeom>
          </p:spPr>
        </p:pic>
        <p:sp>
          <p:nvSpPr>
            <p:cNvPr id="39" name="object 39"/>
            <p:cNvSpPr/>
            <p:nvPr/>
          </p:nvSpPr>
          <p:spPr>
            <a:xfrm>
              <a:off x="4474464" y="2610611"/>
              <a:ext cx="393700" cy="365760"/>
            </a:xfrm>
            <a:custGeom>
              <a:avLst/>
              <a:gdLst/>
              <a:ahLst/>
              <a:cxnLst/>
              <a:rect l="l" t="t" r="r" b="b"/>
              <a:pathLst>
                <a:path w="393700" h="365760">
                  <a:moveTo>
                    <a:pt x="181228" y="0"/>
                  </a:moveTo>
                  <a:lnTo>
                    <a:pt x="132714" y="6476"/>
                  </a:lnTo>
                  <a:lnTo>
                    <a:pt x="82550" y="29083"/>
                  </a:lnTo>
                  <a:lnTo>
                    <a:pt x="43687" y="63118"/>
                  </a:lnTo>
                  <a:lnTo>
                    <a:pt x="32385" y="79248"/>
                  </a:lnTo>
                  <a:lnTo>
                    <a:pt x="21082" y="92201"/>
                  </a:lnTo>
                  <a:lnTo>
                    <a:pt x="14605" y="110109"/>
                  </a:lnTo>
                  <a:lnTo>
                    <a:pt x="8127" y="124587"/>
                  </a:lnTo>
                  <a:lnTo>
                    <a:pt x="4825" y="142366"/>
                  </a:lnTo>
                  <a:lnTo>
                    <a:pt x="0" y="160274"/>
                  </a:lnTo>
                  <a:lnTo>
                    <a:pt x="0" y="194183"/>
                  </a:lnTo>
                  <a:lnTo>
                    <a:pt x="11302" y="247650"/>
                  </a:lnTo>
                  <a:lnTo>
                    <a:pt x="30734" y="286512"/>
                  </a:lnTo>
                  <a:lnTo>
                    <a:pt x="71247" y="328549"/>
                  </a:lnTo>
                  <a:lnTo>
                    <a:pt x="122936" y="356108"/>
                  </a:lnTo>
                  <a:lnTo>
                    <a:pt x="181228" y="365760"/>
                  </a:lnTo>
                  <a:lnTo>
                    <a:pt x="229743" y="359283"/>
                  </a:lnTo>
                  <a:lnTo>
                    <a:pt x="245999" y="352805"/>
                  </a:lnTo>
                  <a:lnTo>
                    <a:pt x="262127" y="344677"/>
                  </a:lnTo>
                  <a:lnTo>
                    <a:pt x="276733" y="336676"/>
                  </a:lnTo>
                  <a:lnTo>
                    <a:pt x="292862" y="328549"/>
                  </a:lnTo>
                  <a:lnTo>
                    <a:pt x="326898" y="292988"/>
                  </a:lnTo>
                  <a:lnTo>
                    <a:pt x="351155" y="249174"/>
                  </a:lnTo>
                  <a:lnTo>
                    <a:pt x="364109" y="184530"/>
                  </a:lnTo>
                  <a:lnTo>
                    <a:pt x="360807" y="148843"/>
                  </a:lnTo>
                  <a:lnTo>
                    <a:pt x="386714" y="140842"/>
                  </a:lnTo>
                  <a:lnTo>
                    <a:pt x="391540" y="135889"/>
                  </a:lnTo>
                  <a:lnTo>
                    <a:pt x="393191" y="131063"/>
                  </a:lnTo>
                  <a:lnTo>
                    <a:pt x="391540" y="124587"/>
                  </a:lnTo>
                  <a:lnTo>
                    <a:pt x="388365" y="113284"/>
                  </a:lnTo>
                  <a:lnTo>
                    <a:pt x="386714" y="110109"/>
                  </a:lnTo>
                  <a:lnTo>
                    <a:pt x="349503" y="110109"/>
                  </a:lnTo>
                  <a:lnTo>
                    <a:pt x="336550" y="85725"/>
                  </a:lnTo>
                  <a:lnTo>
                    <a:pt x="281559" y="30734"/>
                  </a:lnTo>
                  <a:lnTo>
                    <a:pt x="233045" y="9651"/>
                  </a:lnTo>
                  <a:lnTo>
                    <a:pt x="207137" y="3175"/>
                  </a:lnTo>
                  <a:lnTo>
                    <a:pt x="181228" y="0"/>
                  </a:lnTo>
                  <a:close/>
                </a:path>
                <a:path w="393700" h="365760">
                  <a:moveTo>
                    <a:pt x="380238" y="103632"/>
                  </a:moveTo>
                  <a:lnTo>
                    <a:pt x="370586" y="103632"/>
                  </a:lnTo>
                  <a:lnTo>
                    <a:pt x="349503" y="110109"/>
                  </a:lnTo>
                  <a:lnTo>
                    <a:pt x="386714" y="110109"/>
                  </a:lnTo>
                  <a:lnTo>
                    <a:pt x="385063" y="105155"/>
                  </a:lnTo>
                  <a:lnTo>
                    <a:pt x="380238" y="103632"/>
                  </a:lnTo>
                  <a:close/>
                </a:path>
              </a:pathLst>
            </a:custGeom>
            <a:solidFill>
              <a:srgbClr val="1F7C90"/>
            </a:solidFill>
          </p:spPr>
          <p:txBody>
            <a:bodyPr wrap="square" lIns="0" tIns="0" rIns="0" bIns="0" rtlCol="0"/>
            <a:lstStyle/>
            <a:p>
              <a:endParaRPr/>
            </a:p>
          </p:txBody>
        </p:sp>
        <p:sp>
          <p:nvSpPr>
            <p:cNvPr id="40" name="object 40"/>
            <p:cNvSpPr/>
            <p:nvPr/>
          </p:nvSpPr>
          <p:spPr>
            <a:xfrm>
              <a:off x="4553711" y="2625851"/>
              <a:ext cx="363220" cy="364490"/>
            </a:xfrm>
            <a:custGeom>
              <a:avLst/>
              <a:gdLst/>
              <a:ahLst/>
              <a:cxnLst/>
              <a:rect l="l" t="t" r="r" b="b"/>
              <a:pathLst>
                <a:path w="363220" h="364489">
                  <a:moveTo>
                    <a:pt x="187833" y="0"/>
                  </a:moveTo>
                  <a:lnTo>
                    <a:pt x="166750" y="0"/>
                  </a:lnTo>
                  <a:lnTo>
                    <a:pt x="150622" y="1650"/>
                  </a:lnTo>
                  <a:lnTo>
                    <a:pt x="97154" y="19431"/>
                  </a:lnTo>
                  <a:lnTo>
                    <a:pt x="53466" y="50164"/>
                  </a:lnTo>
                  <a:lnTo>
                    <a:pt x="43687" y="63119"/>
                  </a:lnTo>
                  <a:lnTo>
                    <a:pt x="32385" y="77724"/>
                  </a:lnTo>
                  <a:lnTo>
                    <a:pt x="8127" y="124587"/>
                  </a:lnTo>
                  <a:lnTo>
                    <a:pt x="0" y="158623"/>
                  </a:lnTo>
                  <a:lnTo>
                    <a:pt x="0" y="194310"/>
                  </a:lnTo>
                  <a:lnTo>
                    <a:pt x="1650" y="212089"/>
                  </a:lnTo>
                  <a:lnTo>
                    <a:pt x="6476" y="231521"/>
                  </a:lnTo>
                  <a:lnTo>
                    <a:pt x="9651" y="249300"/>
                  </a:lnTo>
                  <a:lnTo>
                    <a:pt x="19430" y="263906"/>
                  </a:lnTo>
                  <a:lnTo>
                    <a:pt x="27559" y="281686"/>
                  </a:lnTo>
                  <a:lnTo>
                    <a:pt x="50164" y="307594"/>
                  </a:lnTo>
                  <a:lnTo>
                    <a:pt x="63118" y="320548"/>
                  </a:lnTo>
                  <a:lnTo>
                    <a:pt x="76073" y="331850"/>
                  </a:lnTo>
                  <a:lnTo>
                    <a:pt x="90677" y="339978"/>
                  </a:lnTo>
                  <a:lnTo>
                    <a:pt x="106807" y="349631"/>
                  </a:lnTo>
                  <a:lnTo>
                    <a:pt x="121412" y="356108"/>
                  </a:lnTo>
                  <a:lnTo>
                    <a:pt x="157099" y="362585"/>
                  </a:lnTo>
                  <a:lnTo>
                    <a:pt x="174878" y="364236"/>
                  </a:lnTo>
                  <a:lnTo>
                    <a:pt x="194310" y="364236"/>
                  </a:lnTo>
                  <a:lnTo>
                    <a:pt x="263905" y="344805"/>
                  </a:lnTo>
                  <a:lnTo>
                    <a:pt x="307593" y="314071"/>
                  </a:lnTo>
                  <a:lnTo>
                    <a:pt x="328675" y="284861"/>
                  </a:lnTo>
                  <a:lnTo>
                    <a:pt x="339978" y="271907"/>
                  </a:lnTo>
                  <a:lnTo>
                    <a:pt x="352933" y="239649"/>
                  </a:lnTo>
                  <a:lnTo>
                    <a:pt x="357886" y="221742"/>
                  </a:lnTo>
                  <a:lnTo>
                    <a:pt x="362712" y="205612"/>
                  </a:lnTo>
                  <a:lnTo>
                    <a:pt x="362712" y="169925"/>
                  </a:lnTo>
                  <a:lnTo>
                    <a:pt x="359410" y="150495"/>
                  </a:lnTo>
                  <a:lnTo>
                    <a:pt x="341629" y="97155"/>
                  </a:lnTo>
                  <a:lnTo>
                    <a:pt x="322199" y="69596"/>
                  </a:lnTo>
                  <a:lnTo>
                    <a:pt x="312547" y="53467"/>
                  </a:lnTo>
                  <a:lnTo>
                    <a:pt x="297941" y="43687"/>
                  </a:lnTo>
                  <a:lnTo>
                    <a:pt x="284988" y="32385"/>
                  </a:lnTo>
                  <a:lnTo>
                    <a:pt x="270383" y="22606"/>
                  </a:lnTo>
                  <a:lnTo>
                    <a:pt x="254253" y="14605"/>
                  </a:lnTo>
                  <a:lnTo>
                    <a:pt x="237998" y="8127"/>
                  </a:lnTo>
                  <a:lnTo>
                    <a:pt x="221868" y="3175"/>
                  </a:lnTo>
                  <a:lnTo>
                    <a:pt x="203962" y="1650"/>
                  </a:lnTo>
                  <a:lnTo>
                    <a:pt x="187833" y="0"/>
                  </a:lnTo>
                  <a:close/>
                </a:path>
              </a:pathLst>
            </a:custGeom>
            <a:solidFill>
              <a:srgbClr val="FFFFFF"/>
            </a:solidFill>
          </p:spPr>
          <p:txBody>
            <a:bodyPr wrap="square" lIns="0" tIns="0" rIns="0" bIns="0" rtlCol="0"/>
            <a:lstStyle/>
            <a:p>
              <a:endParaRPr/>
            </a:p>
          </p:txBody>
        </p:sp>
        <p:sp>
          <p:nvSpPr>
            <p:cNvPr id="41" name="object 41"/>
            <p:cNvSpPr/>
            <p:nvPr/>
          </p:nvSpPr>
          <p:spPr>
            <a:xfrm>
              <a:off x="4564379" y="2636520"/>
              <a:ext cx="341630" cy="342900"/>
            </a:xfrm>
            <a:custGeom>
              <a:avLst/>
              <a:gdLst/>
              <a:ahLst/>
              <a:cxnLst/>
              <a:rect l="l" t="t" r="r" b="b"/>
              <a:pathLst>
                <a:path w="341629" h="342900">
                  <a:moveTo>
                    <a:pt x="174752" y="0"/>
                  </a:moveTo>
                  <a:lnTo>
                    <a:pt x="160147" y="0"/>
                  </a:lnTo>
                  <a:lnTo>
                    <a:pt x="124587" y="6476"/>
                  </a:lnTo>
                  <a:lnTo>
                    <a:pt x="106807" y="11302"/>
                  </a:lnTo>
                  <a:lnTo>
                    <a:pt x="92202" y="21081"/>
                  </a:lnTo>
                  <a:lnTo>
                    <a:pt x="79248" y="29082"/>
                  </a:lnTo>
                  <a:lnTo>
                    <a:pt x="63119" y="37210"/>
                  </a:lnTo>
                  <a:lnTo>
                    <a:pt x="53340" y="48513"/>
                  </a:lnTo>
                  <a:lnTo>
                    <a:pt x="40386" y="59816"/>
                  </a:lnTo>
                  <a:lnTo>
                    <a:pt x="30734" y="72770"/>
                  </a:lnTo>
                  <a:lnTo>
                    <a:pt x="22606" y="87375"/>
                  </a:lnTo>
                  <a:lnTo>
                    <a:pt x="12954" y="103504"/>
                  </a:lnTo>
                  <a:lnTo>
                    <a:pt x="9652" y="118109"/>
                  </a:lnTo>
                  <a:lnTo>
                    <a:pt x="4825" y="134238"/>
                  </a:lnTo>
                  <a:lnTo>
                    <a:pt x="0" y="148843"/>
                  </a:lnTo>
                  <a:lnTo>
                    <a:pt x="0" y="184403"/>
                  </a:lnTo>
                  <a:lnTo>
                    <a:pt x="3175" y="199008"/>
                  </a:lnTo>
                  <a:lnTo>
                    <a:pt x="4825" y="216788"/>
                  </a:lnTo>
                  <a:lnTo>
                    <a:pt x="11303" y="234568"/>
                  </a:lnTo>
                  <a:lnTo>
                    <a:pt x="37211" y="278256"/>
                  </a:lnTo>
                  <a:lnTo>
                    <a:pt x="85725" y="321817"/>
                  </a:lnTo>
                  <a:lnTo>
                    <a:pt x="131064" y="339725"/>
                  </a:lnTo>
                  <a:lnTo>
                    <a:pt x="166624" y="342900"/>
                  </a:lnTo>
                  <a:lnTo>
                    <a:pt x="181229" y="342900"/>
                  </a:lnTo>
                  <a:lnTo>
                    <a:pt x="234569" y="329945"/>
                  </a:lnTo>
                  <a:lnTo>
                    <a:pt x="262128" y="315340"/>
                  </a:lnTo>
                  <a:lnTo>
                    <a:pt x="278257" y="305688"/>
                  </a:lnTo>
                  <a:lnTo>
                    <a:pt x="288036" y="296037"/>
                  </a:lnTo>
                  <a:lnTo>
                    <a:pt x="302514" y="283082"/>
                  </a:lnTo>
                  <a:lnTo>
                    <a:pt x="310642" y="268477"/>
                  </a:lnTo>
                  <a:lnTo>
                    <a:pt x="318770" y="255524"/>
                  </a:lnTo>
                  <a:lnTo>
                    <a:pt x="328422" y="241045"/>
                  </a:lnTo>
                  <a:lnTo>
                    <a:pt x="331724" y="224789"/>
                  </a:lnTo>
                  <a:lnTo>
                    <a:pt x="336550" y="210312"/>
                  </a:lnTo>
                  <a:lnTo>
                    <a:pt x="341375" y="195706"/>
                  </a:lnTo>
                  <a:lnTo>
                    <a:pt x="341375" y="160146"/>
                  </a:lnTo>
                  <a:lnTo>
                    <a:pt x="330073" y="109981"/>
                  </a:lnTo>
                  <a:lnTo>
                    <a:pt x="292862" y="53339"/>
                  </a:lnTo>
                  <a:lnTo>
                    <a:pt x="255650" y="22605"/>
                  </a:lnTo>
                  <a:lnTo>
                    <a:pt x="210312" y="4825"/>
                  </a:lnTo>
                  <a:lnTo>
                    <a:pt x="192532" y="3175"/>
                  </a:lnTo>
                  <a:lnTo>
                    <a:pt x="174752" y="0"/>
                  </a:lnTo>
                  <a:close/>
                </a:path>
              </a:pathLst>
            </a:custGeom>
            <a:solidFill>
              <a:srgbClr val="E3E3E3"/>
            </a:solidFill>
          </p:spPr>
          <p:txBody>
            <a:bodyPr wrap="square" lIns="0" tIns="0" rIns="0" bIns="0" rtlCol="0"/>
            <a:lstStyle/>
            <a:p>
              <a:endParaRPr/>
            </a:p>
          </p:txBody>
        </p:sp>
        <p:pic>
          <p:nvPicPr>
            <p:cNvPr id="42" name="object 42"/>
            <p:cNvPicPr/>
            <p:nvPr/>
          </p:nvPicPr>
          <p:blipFill>
            <a:blip r:embed="rId13" cstate="print"/>
            <a:stretch>
              <a:fillRect/>
            </a:stretch>
          </p:blipFill>
          <p:spPr>
            <a:xfrm>
              <a:off x="4826508" y="2727960"/>
              <a:ext cx="117347" cy="64007"/>
            </a:xfrm>
            <a:prstGeom prst="rect">
              <a:avLst/>
            </a:prstGeom>
          </p:spPr>
        </p:pic>
        <p:pic>
          <p:nvPicPr>
            <p:cNvPr id="43" name="object 43"/>
            <p:cNvPicPr/>
            <p:nvPr/>
          </p:nvPicPr>
          <p:blipFill>
            <a:blip r:embed="rId14" cstate="print"/>
            <a:stretch>
              <a:fillRect/>
            </a:stretch>
          </p:blipFill>
          <p:spPr>
            <a:xfrm>
              <a:off x="4590288" y="2665476"/>
              <a:ext cx="289560" cy="286512"/>
            </a:xfrm>
            <a:prstGeom prst="rect">
              <a:avLst/>
            </a:prstGeom>
          </p:spPr>
        </p:pic>
        <p:sp>
          <p:nvSpPr>
            <p:cNvPr id="44" name="object 44"/>
            <p:cNvSpPr/>
            <p:nvPr/>
          </p:nvSpPr>
          <p:spPr>
            <a:xfrm>
              <a:off x="4919471" y="2852927"/>
              <a:ext cx="487680" cy="437515"/>
            </a:xfrm>
            <a:custGeom>
              <a:avLst/>
              <a:gdLst/>
              <a:ahLst/>
              <a:cxnLst/>
              <a:rect l="l" t="t" r="r" b="b"/>
              <a:pathLst>
                <a:path w="487679" h="437514">
                  <a:moveTo>
                    <a:pt x="149098" y="0"/>
                  </a:moveTo>
                  <a:lnTo>
                    <a:pt x="124713" y="0"/>
                  </a:lnTo>
                  <a:lnTo>
                    <a:pt x="111760" y="6476"/>
                  </a:lnTo>
                  <a:lnTo>
                    <a:pt x="6476" y="162051"/>
                  </a:lnTo>
                  <a:lnTo>
                    <a:pt x="0" y="181483"/>
                  </a:lnTo>
                  <a:lnTo>
                    <a:pt x="0" y="194437"/>
                  </a:lnTo>
                  <a:lnTo>
                    <a:pt x="24256" y="238125"/>
                  </a:lnTo>
                  <a:lnTo>
                    <a:pt x="35687" y="244601"/>
                  </a:lnTo>
                  <a:lnTo>
                    <a:pt x="311023" y="426085"/>
                  </a:lnTo>
                  <a:lnTo>
                    <a:pt x="319150" y="430911"/>
                  </a:lnTo>
                  <a:lnTo>
                    <a:pt x="330580" y="435737"/>
                  </a:lnTo>
                  <a:lnTo>
                    <a:pt x="340232" y="437388"/>
                  </a:lnTo>
                  <a:lnTo>
                    <a:pt x="362965" y="437388"/>
                  </a:lnTo>
                  <a:lnTo>
                    <a:pt x="397001" y="413131"/>
                  </a:lnTo>
                  <a:lnTo>
                    <a:pt x="481202" y="276987"/>
                  </a:lnTo>
                  <a:lnTo>
                    <a:pt x="487679" y="255905"/>
                  </a:lnTo>
                  <a:lnTo>
                    <a:pt x="487679" y="242950"/>
                  </a:lnTo>
                  <a:lnTo>
                    <a:pt x="464947" y="200913"/>
                  </a:lnTo>
                  <a:lnTo>
                    <a:pt x="178180" y="11302"/>
                  </a:lnTo>
                  <a:lnTo>
                    <a:pt x="158750" y="1650"/>
                  </a:lnTo>
                  <a:lnTo>
                    <a:pt x="149098" y="0"/>
                  </a:lnTo>
                  <a:close/>
                </a:path>
              </a:pathLst>
            </a:custGeom>
            <a:solidFill>
              <a:srgbClr val="1F7C90"/>
            </a:solidFill>
          </p:spPr>
          <p:txBody>
            <a:bodyPr wrap="square" lIns="0" tIns="0" rIns="0" bIns="0" rtlCol="0"/>
            <a:lstStyle/>
            <a:p>
              <a:endParaRPr/>
            </a:p>
          </p:txBody>
        </p:sp>
        <p:sp>
          <p:nvSpPr>
            <p:cNvPr id="45" name="object 45"/>
            <p:cNvSpPr/>
            <p:nvPr/>
          </p:nvSpPr>
          <p:spPr>
            <a:xfrm>
              <a:off x="4966715" y="2857500"/>
              <a:ext cx="485140" cy="437515"/>
            </a:xfrm>
            <a:custGeom>
              <a:avLst/>
              <a:gdLst/>
              <a:ahLst/>
              <a:cxnLst/>
              <a:rect l="l" t="t" r="r" b="b"/>
              <a:pathLst>
                <a:path w="485139" h="437514">
                  <a:moveTo>
                    <a:pt x="139446" y="0"/>
                  </a:moveTo>
                  <a:lnTo>
                    <a:pt x="128016" y="0"/>
                  </a:lnTo>
                  <a:lnTo>
                    <a:pt x="115062" y="1650"/>
                  </a:lnTo>
                  <a:lnTo>
                    <a:pt x="1650" y="170052"/>
                  </a:lnTo>
                  <a:lnTo>
                    <a:pt x="0" y="181483"/>
                  </a:lnTo>
                  <a:lnTo>
                    <a:pt x="0" y="194437"/>
                  </a:lnTo>
                  <a:lnTo>
                    <a:pt x="21082" y="238125"/>
                  </a:lnTo>
                  <a:lnTo>
                    <a:pt x="32385" y="244601"/>
                  </a:lnTo>
                  <a:lnTo>
                    <a:pt x="307975" y="426085"/>
                  </a:lnTo>
                  <a:lnTo>
                    <a:pt x="319278" y="432562"/>
                  </a:lnTo>
                  <a:lnTo>
                    <a:pt x="332232" y="434086"/>
                  </a:lnTo>
                  <a:lnTo>
                    <a:pt x="345186" y="437388"/>
                  </a:lnTo>
                  <a:lnTo>
                    <a:pt x="356616" y="437388"/>
                  </a:lnTo>
                  <a:lnTo>
                    <a:pt x="366268" y="434086"/>
                  </a:lnTo>
                  <a:lnTo>
                    <a:pt x="377698" y="430911"/>
                  </a:lnTo>
                  <a:lnTo>
                    <a:pt x="478155" y="276987"/>
                  </a:lnTo>
                  <a:lnTo>
                    <a:pt x="484632" y="255904"/>
                  </a:lnTo>
                  <a:lnTo>
                    <a:pt x="484632" y="242950"/>
                  </a:lnTo>
                  <a:lnTo>
                    <a:pt x="463550" y="199262"/>
                  </a:lnTo>
                  <a:lnTo>
                    <a:pt x="452247" y="192786"/>
                  </a:lnTo>
                  <a:lnTo>
                    <a:pt x="176657" y="9778"/>
                  </a:lnTo>
                  <a:lnTo>
                    <a:pt x="163703" y="3301"/>
                  </a:lnTo>
                  <a:lnTo>
                    <a:pt x="152400" y="1650"/>
                  </a:lnTo>
                  <a:lnTo>
                    <a:pt x="139446" y="0"/>
                  </a:lnTo>
                  <a:close/>
                </a:path>
              </a:pathLst>
            </a:custGeom>
            <a:solidFill>
              <a:srgbClr val="FFFFFF"/>
            </a:solidFill>
          </p:spPr>
          <p:txBody>
            <a:bodyPr wrap="square" lIns="0" tIns="0" rIns="0" bIns="0" rtlCol="0"/>
            <a:lstStyle/>
            <a:p>
              <a:endParaRPr/>
            </a:p>
          </p:txBody>
        </p:sp>
        <p:sp>
          <p:nvSpPr>
            <p:cNvPr id="46" name="object 46"/>
            <p:cNvSpPr/>
            <p:nvPr/>
          </p:nvSpPr>
          <p:spPr>
            <a:xfrm>
              <a:off x="5007864" y="2929127"/>
              <a:ext cx="390525" cy="273050"/>
            </a:xfrm>
            <a:custGeom>
              <a:avLst/>
              <a:gdLst/>
              <a:ahLst/>
              <a:cxnLst/>
              <a:rect l="l" t="t" r="r" b="b"/>
              <a:pathLst>
                <a:path w="390525" h="273050">
                  <a:moveTo>
                    <a:pt x="36576" y="0"/>
                  </a:moveTo>
                  <a:lnTo>
                    <a:pt x="33401" y="0"/>
                  </a:lnTo>
                  <a:lnTo>
                    <a:pt x="0" y="53213"/>
                  </a:lnTo>
                  <a:lnTo>
                    <a:pt x="0" y="54737"/>
                  </a:lnTo>
                  <a:lnTo>
                    <a:pt x="3175" y="56388"/>
                  </a:lnTo>
                  <a:lnTo>
                    <a:pt x="4826" y="56388"/>
                  </a:lnTo>
                  <a:lnTo>
                    <a:pt x="6350" y="54737"/>
                  </a:lnTo>
                  <a:lnTo>
                    <a:pt x="36576" y="4826"/>
                  </a:lnTo>
                  <a:lnTo>
                    <a:pt x="36576" y="0"/>
                  </a:lnTo>
                  <a:close/>
                </a:path>
                <a:path w="390525" h="273050">
                  <a:moveTo>
                    <a:pt x="390144" y="262128"/>
                  </a:moveTo>
                  <a:lnTo>
                    <a:pt x="383540" y="256032"/>
                  </a:lnTo>
                  <a:lnTo>
                    <a:pt x="380238" y="254508"/>
                  </a:lnTo>
                  <a:lnTo>
                    <a:pt x="372110" y="254508"/>
                  </a:lnTo>
                  <a:lnTo>
                    <a:pt x="368808" y="256032"/>
                  </a:lnTo>
                  <a:lnTo>
                    <a:pt x="368808" y="265176"/>
                  </a:lnTo>
                  <a:lnTo>
                    <a:pt x="372110" y="266700"/>
                  </a:lnTo>
                  <a:lnTo>
                    <a:pt x="373761" y="271272"/>
                  </a:lnTo>
                  <a:lnTo>
                    <a:pt x="378714" y="271272"/>
                  </a:lnTo>
                  <a:lnTo>
                    <a:pt x="383540" y="272796"/>
                  </a:lnTo>
                  <a:lnTo>
                    <a:pt x="385191" y="271272"/>
                  </a:lnTo>
                  <a:lnTo>
                    <a:pt x="386842" y="268224"/>
                  </a:lnTo>
                  <a:lnTo>
                    <a:pt x="390144" y="265176"/>
                  </a:lnTo>
                  <a:lnTo>
                    <a:pt x="390144" y="262128"/>
                  </a:lnTo>
                  <a:close/>
                </a:path>
              </a:pathLst>
            </a:custGeom>
            <a:solidFill>
              <a:srgbClr val="393A41"/>
            </a:solidFill>
          </p:spPr>
          <p:txBody>
            <a:bodyPr wrap="square" lIns="0" tIns="0" rIns="0" bIns="0" rtlCol="0"/>
            <a:lstStyle/>
            <a:p>
              <a:endParaRPr/>
            </a:p>
          </p:txBody>
        </p:sp>
        <p:sp>
          <p:nvSpPr>
            <p:cNvPr id="47" name="object 47"/>
            <p:cNvSpPr/>
            <p:nvPr/>
          </p:nvSpPr>
          <p:spPr>
            <a:xfrm>
              <a:off x="4986528" y="2871216"/>
              <a:ext cx="441959" cy="207645"/>
            </a:xfrm>
            <a:custGeom>
              <a:avLst/>
              <a:gdLst/>
              <a:ahLst/>
              <a:cxnLst/>
              <a:rect l="l" t="t" r="r" b="b"/>
              <a:pathLst>
                <a:path w="441960" h="207644">
                  <a:moveTo>
                    <a:pt x="124713" y="0"/>
                  </a:moveTo>
                  <a:lnTo>
                    <a:pt x="121412" y="0"/>
                  </a:lnTo>
                  <a:lnTo>
                    <a:pt x="0" y="199136"/>
                  </a:lnTo>
                  <a:lnTo>
                    <a:pt x="0" y="200787"/>
                  </a:lnTo>
                  <a:lnTo>
                    <a:pt x="4825" y="202437"/>
                  </a:lnTo>
                  <a:lnTo>
                    <a:pt x="441960" y="207263"/>
                  </a:lnTo>
                  <a:lnTo>
                    <a:pt x="124713" y="0"/>
                  </a:lnTo>
                  <a:close/>
                </a:path>
              </a:pathLst>
            </a:custGeom>
            <a:solidFill>
              <a:srgbClr val="373737"/>
            </a:solidFill>
          </p:spPr>
          <p:txBody>
            <a:bodyPr wrap="square" lIns="0" tIns="0" rIns="0" bIns="0" rtlCol="0"/>
            <a:lstStyle/>
            <a:p>
              <a:endParaRPr/>
            </a:p>
          </p:txBody>
        </p:sp>
        <p:sp>
          <p:nvSpPr>
            <p:cNvPr id="48" name="object 48"/>
            <p:cNvSpPr/>
            <p:nvPr/>
          </p:nvSpPr>
          <p:spPr>
            <a:xfrm>
              <a:off x="4991100" y="3072383"/>
              <a:ext cx="437515" cy="205740"/>
            </a:xfrm>
            <a:custGeom>
              <a:avLst/>
              <a:gdLst/>
              <a:ahLst/>
              <a:cxnLst/>
              <a:rect l="l" t="t" r="r" b="b"/>
              <a:pathLst>
                <a:path w="437514" h="205739">
                  <a:moveTo>
                    <a:pt x="0" y="0"/>
                  </a:moveTo>
                  <a:lnTo>
                    <a:pt x="314325" y="205739"/>
                  </a:lnTo>
                  <a:lnTo>
                    <a:pt x="437388" y="6476"/>
                  </a:lnTo>
                  <a:lnTo>
                    <a:pt x="437388" y="4825"/>
                  </a:lnTo>
                  <a:lnTo>
                    <a:pt x="0" y="0"/>
                  </a:lnTo>
                  <a:close/>
                </a:path>
              </a:pathLst>
            </a:custGeom>
            <a:solidFill>
              <a:srgbClr val="454545"/>
            </a:solidFill>
          </p:spPr>
          <p:txBody>
            <a:bodyPr wrap="square" lIns="0" tIns="0" rIns="0" bIns="0" rtlCol="0"/>
            <a:lstStyle/>
            <a:p>
              <a:endParaRPr/>
            </a:p>
          </p:txBody>
        </p:sp>
        <p:sp>
          <p:nvSpPr>
            <p:cNvPr id="49" name="object 49"/>
            <p:cNvSpPr/>
            <p:nvPr/>
          </p:nvSpPr>
          <p:spPr>
            <a:xfrm>
              <a:off x="4576572" y="4477511"/>
              <a:ext cx="986155" cy="367665"/>
            </a:xfrm>
            <a:custGeom>
              <a:avLst/>
              <a:gdLst/>
              <a:ahLst/>
              <a:cxnLst/>
              <a:rect l="l" t="t" r="r" b="b"/>
              <a:pathLst>
                <a:path w="986154" h="367664">
                  <a:moveTo>
                    <a:pt x="274320" y="40640"/>
                  </a:moveTo>
                  <a:lnTo>
                    <a:pt x="272669" y="35687"/>
                  </a:lnTo>
                  <a:lnTo>
                    <a:pt x="266192" y="29210"/>
                  </a:lnTo>
                  <a:lnTo>
                    <a:pt x="261366" y="27559"/>
                  </a:lnTo>
                  <a:lnTo>
                    <a:pt x="254889" y="29210"/>
                  </a:lnTo>
                  <a:lnTo>
                    <a:pt x="249936" y="30861"/>
                  </a:lnTo>
                  <a:lnTo>
                    <a:pt x="246761" y="35687"/>
                  </a:lnTo>
                  <a:lnTo>
                    <a:pt x="235331" y="48641"/>
                  </a:lnTo>
                  <a:lnTo>
                    <a:pt x="219075" y="74676"/>
                  </a:lnTo>
                  <a:lnTo>
                    <a:pt x="199644" y="102235"/>
                  </a:lnTo>
                  <a:lnTo>
                    <a:pt x="181737" y="123317"/>
                  </a:lnTo>
                  <a:lnTo>
                    <a:pt x="178562" y="128270"/>
                  </a:lnTo>
                  <a:lnTo>
                    <a:pt x="178562" y="124968"/>
                  </a:lnTo>
                  <a:lnTo>
                    <a:pt x="181140" y="112014"/>
                  </a:lnTo>
                  <a:lnTo>
                    <a:pt x="191516" y="60071"/>
                  </a:lnTo>
                  <a:lnTo>
                    <a:pt x="196469" y="27559"/>
                  </a:lnTo>
                  <a:lnTo>
                    <a:pt x="193167" y="21082"/>
                  </a:lnTo>
                  <a:lnTo>
                    <a:pt x="193167" y="14605"/>
                  </a:lnTo>
                  <a:lnTo>
                    <a:pt x="188341" y="6477"/>
                  </a:lnTo>
                  <a:lnTo>
                    <a:pt x="186690" y="4826"/>
                  </a:lnTo>
                  <a:lnTo>
                    <a:pt x="181737" y="0"/>
                  </a:lnTo>
                  <a:lnTo>
                    <a:pt x="172085" y="0"/>
                  </a:lnTo>
                  <a:lnTo>
                    <a:pt x="167132" y="3302"/>
                  </a:lnTo>
                  <a:lnTo>
                    <a:pt x="160655" y="6477"/>
                  </a:lnTo>
                  <a:lnTo>
                    <a:pt x="154178" y="16256"/>
                  </a:lnTo>
                  <a:lnTo>
                    <a:pt x="147701" y="29210"/>
                  </a:lnTo>
                  <a:lnTo>
                    <a:pt x="142875" y="43815"/>
                  </a:lnTo>
                  <a:lnTo>
                    <a:pt x="136398" y="74676"/>
                  </a:lnTo>
                  <a:lnTo>
                    <a:pt x="128270" y="97409"/>
                  </a:lnTo>
                  <a:lnTo>
                    <a:pt x="121793" y="108712"/>
                  </a:lnTo>
                  <a:lnTo>
                    <a:pt x="116840" y="112014"/>
                  </a:lnTo>
                  <a:lnTo>
                    <a:pt x="121793" y="94107"/>
                  </a:lnTo>
                  <a:lnTo>
                    <a:pt x="123317" y="77978"/>
                  </a:lnTo>
                  <a:lnTo>
                    <a:pt x="123317" y="40640"/>
                  </a:lnTo>
                  <a:lnTo>
                    <a:pt x="121793" y="34036"/>
                  </a:lnTo>
                  <a:lnTo>
                    <a:pt x="118491" y="27559"/>
                  </a:lnTo>
                  <a:lnTo>
                    <a:pt x="116840" y="22733"/>
                  </a:lnTo>
                  <a:lnTo>
                    <a:pt x="110363" y="21082"/>
                  </a:lnTo>
                  <a:lnTo>
                    <a:pt x="105537" y="22733"/>
                  </a:lnTo>
                  <a:lnTo>
                    <a:pt x="97409" y="24384"/>
                  </a:lnTo>
                  <a:lnTo>
                    <a:pt x="92583" y="30861"/>
                  </a:lnTo>
                  <a:lnTo>
                    <a:pt x="87630" y="47117"/>
                  </a:lnTo>
                  <a:lnTo>
                    <a:pt x="74676" y="90932"/>
                  </a:lnTo>
                  <a:lnTo>
                    <a:pt x="56769" y="149352"/>
                  </a:lnTo>
                  <a:lnTo>
                    <a:pt x="42164" y="186690"/>
                  </a:lnTo>
                  <a:lnTo>
                    <a:pt x="29210" y="217551"/>
                  </a:lnTo>
                  <a:lnTo>
                    <a:pt x="12954" y="249936"/>
                  </a:lnTo>
                  <a:lnTo>
                    <a:pt x="0" y="290576"/>
                  </a:lnTo>
                  <a:lnTo>
                    <a:pt x="22733" y="303530"/>
                  </a:lnTo>
                  <a:lnTo>
                    <a:pt x="42164" y="318135"/>
                  </a:lnTo>
                  <a:lnTo>
                    <a:pt x="79502" y="348996"/>
                  </a:lnTo>
                  <a:lnTo>
                    <a:pt x="92583" y="337693"/>
                  </a:lnTo>
                  <a:lnTo>
                    <a:pt x="110363" y="329565"/>
                  </a:lnTo>
                  <a:lnTo>
                    <a:pt x="152527" y="306832"/>
                  </a:lnTo>
                  <a:lnTo>
                    <a:pt x="178562" y="297053"/>
                  </a:lnTo>
                  <a:lnTo>
                    <a:pt x="206121" y="285750"/>
                  </a:lnTo>
                  <a:lnTo>
                    <a:pt x="232156" y="277622"/>
                  </a:lnTo>
                  <a:lnTo>
                    <a:pt x="259715" y="272669"/>
                  </a:lnTo>
                  <a:lnTo>
                    <a:pt x="261366" y="263017"/>
                  </a:lnTo>
                  <a:lnTo>
                    <a:pt x="261366" y="248412"/>
                  </a:lnTo>
                  <a:lnTo>
                    <a:pt x="261023" y="246761"/>
                  </a:lnTo>
                  <a:lnTo>
                    <a:pt x="259715" y="240284"/>
                  </a:lnTo>
                  <a:lnTo>
                    <a:pt x="253238" y="233807"/>
                  </a:lnTo>
                  <a:lnTo>
                    <a:pt x="241808" y="230505"/>
                  </a:lnTo>
                  <a:lnTo>
                    <a:pt x="224028" y="230505"/>
                  </a:lnTo>
                  <a:lnTo>
                    <a:pt x="204470" y="233807"/>
                  </a:lnTo>
                  <a:lnTo>
                    <a:pt x="188341" y="236982"/>
                  </a:lnTo>
                  <a:lnTo>
                    <a:pt x="180213" y="241808"/>
                  </a:lnTo>
                  <a:lnTo>
                    <a:pt x="173736" y="246761"/>
                  </a:lnTo>
                  <a:lnTo>
                    <a:pt x="244119" y="128270"/>
                  </a:lnTo>
                  <a:lnTo>
                    <a:pt x="249936" y="118491"/>
                  </a:lnTo>
                  <a:lnTo>
                    <a:pt x="266192" y="87630"/>
                  </a:lnTo>
                  <a:lnTo>
                    <a:pt x="274320" y="64897"/>
                  </a:lnTo>
                  <a:lnTo>
                    <a:pt x="274320" y="40640"/>
                  </a:lnTo>
                  <a:close/>
                </a:path>
                <a:path w="986154" h="367664">
                  <a:moveTo>
                    <a:pt x="986028" y="297561"/>
                  </a:moveTo>
                  <a:lnTo>
                    <a:pt x="975880" y="278130"/>
                  </a:lnTo>
                  <a:lnTo>
                    <a:pt x="966597" y="260350"/>
                  </a:lnTo>
                  <a:lnTo>
                    <a:pt x="948690" y="231140"/>
                  </a:lnTo>
                  <a:lnTo>
                    <a:pt x="909828" y="167894"/>
                  </a:lnTo>
                  <a:lnTo>
                    <a:pt x="885571" y="109474"/>
                  </a:lnTo>
                  <a:lnTo>
                    <a:pt x="866140" y="68961"/>
                  </a:lnTo>
                  <a:lnTo>
                    <a:pt x="858012" y="56007"/>
                  </a:lnTo>
                  <a:lnTo>
                    <a:pt x="853186" y="49530"/>
                  </a:lnTo>
                  <a:lnTo>
                    <a:pt x="843407" y="47879"/>
                  </a:lnTo>
                  <a:lnTo>
                    <a:pt x="836930" y="47879"/>
                  </a:lnTo>
                  <a:lnTo>
                    <a:pt x="833628" y="49530"/>
                  </a:lnTo>
                  <a:lnTo>
                    <a:pt x="830453" y="54356"/>
                  </a:lnTo>
                  <a:lnTo>
                    <a:pt x="828802" y="60833"/>
                  </a:lnTo>
                  <a:lnTo>
                    <a:pt x="828802" y="68961"/>
                  </a:lnTo>
                  <a:lnTo>
                    <a:pt x="830453" y="86868"/>
                  </a:lnTo>
                  <a:lnTo>
                    <a:pt x="835279" y="104648"/>
                  </a:lnTo>
                  <a:lnTo>
                    <a:pt x="840105" y="122555"/>
                  </a:lnTo>
                  <a:lnTo>
                    <a:pt x="843407" y="138684"/>
                  </a:lnTo>
                  <a:lnTo>
                    <a:pt x="841756" y="135509"/>
                  </a:lnTo>
                  <a:lnTo>
                    <a:pt x="833628" y="124079"/>
                  </a:lnTo>
                  <a:lnTo>
                    <a:pt x="822325" y="104648"/>
                  </a:lnTo>
                  <a:lnTo>
                    <a:pt x="802894" y="60833"/>
                  </a:lnTo>
                  <a:lnTo>
                    <a:pt x="796417" y="49530"/>
                  </a:lnTo>
                  <a:lnTo>
                    <a:pt x="786638" y="41402"/>
                  </a:lnTo>
                  <a:lnTo>
                    <a:pt x="780161" y="36576"/>
                  </a:lnTo>
                  <a:lnTo>
                    <a:pt x="770509" y="36576"/>
                  </a:lnTo>
                  <a:lnTo>
                    <a:pt x="765556" y="38227"/>
                  </a:lnTo>
                  <a:lnTo>
                    <a:pt x="760730" y="41402"/>
                  </a:lnTo>
                  <a:lnTo>
                    <a:pt x="759079" y="44704"/>
                  </a:lnTo>
                  <a:lnTo>
                    <a:pt x="755904" y="51181"/>
                  </a:lnTo>
                  <a:lnTo>
                    <a:pt x="755904" y="65786"/>
                  </a:lnTo>
                  <a:lnTo>
                    <a:pt x="765556" y="94996"/>
                  </a:lnTo>
                  <a:lnTo>
                    <a:pt x="786638" y="159766"/>
                  </a:lnTo>
                  <a:lnTo>
                    <a:pt x="786638" y="161417"/>
                  </a:lnTo>
                  <a:lnTo>
                    <a:pt x="780161" y="159766"/>
                  </a:lnTo>
                  <a:lnTo>
                    <a:pt x="764032" y="138684"/>
                  </a:lnTo>
                  <a:lnTo>
                    <a:pt x="739648" y="115951"/>
                  </a:lnTo>
                  <a:lnTo>
                    <a:pt x="720217" y="93345"/>
                  </a:lnTo>
                  <a:lnTo>
                    <a:pt x="708914" y="80391"/>
                  </a:lnTo>
                  <a:lnTo>
                    <a:pt x="702437" y="78740"/>
                  </a:lnTo>
                  <a:lnTo>
                    <a:pt x="697484" y="75438"/>
                  </a:lnTo>
                  <a:lnTo>
                    <a:pt x="686181" y="75438"/>
                  </a:lnTo>
                  <a:lnTo>
                    <a:pt x="684530" y="80391"/>
                  </a:lnTo>
                  <a:lnTo>
                    <a:pt x="683006" y="85217"/>
                  </a:lnTo>
                  <a:lnTo>
                    <a:pt x="679704" y="88392"/>
                  </a:lnTo>
                  <a:lnTo>
                    <a:pt x="679704" y="104648"/>
                  </a:lnTo>
                  <a:lnTo>
                    <a:pt x="684530" y="115951"/>
                  </a:lnTo>
                  <a:lnTo>
                    <a:pt x="695960" y="137033"/>
                  </a:lnTo>
                  <a:lnTo>
                    <a:pt x="712089" y="163068"/>
                  </a:lnTo>
                  <a:lnTo>
                    <a:pt x="809371" y="278130"/>
                  </a:lnTo>
                  <a:lnTo>
                    <a:pt x="802894" y="274828"/>
                  </a:lnTo>
                  <a:lnTo>
                    <a:pt x="791591" y="270002"/>
                  </a:lnTo>
                  <a:lnTo>
                    <a:pt x="755904" y="270002"/>
                  </a:lnTo>
                  <a:lnTo>
                    <a:pt x="739648" y="273304"/>
                  </a:lnTo>
                  <a:lnTo>
                    <a:pt x="728345" y="278130"/>
                  </a:lnTo>
                  <a:lnTo>
                    <a:pt x="723519" y="286258"/>
                  </a:lnTo>
                  <a:lnTo>
                    <a:pt x="721868" y="294386"/>
                  </a:lnTo>
                  <a:lnTo>
                    <a:pt x="723519" y="300863"/>
                  </a:lnTo>
                  <a:lnTo>
                    <a:pt x="726694" y="310515"/>
                  </a:lnTo>
                  <a:lnTo>
                    <a:pt x="728345" y="316992"/>
                  </a:lnTo>
                  <a:lnTo>
                    <a:pt x="754253" y="316992"/>
                  </a:lnTo>
                  <a:lnTo>
                    <a:pt x="780161" y="321945"/>
                  </a:lnTo>
                  <a:lnTo>
                    <a:pt x="811022" y="328422"/>
                  </a:lnTo>
                  <a:lnTo>
                    <a:pt x="883920" y="351028"/>
                  </a:lnTo>
                  <a:lnTo>
                    <a:pt x="903351" y="357505"/>
                  </a:lnTo>
                  <a:lnTo>
                    <a:pt x="916305" y="367284"/>
                  </a:lnTo>
                  <a:lnTo>
                    <a:pt x="948690" y="329946"/>
                  </a:lnTo>
                  <a:lnTo>
                    <a:pt x="966597" y="313817"/>
                  </a:lnTo>
                  <a:lnTo>
                    <a:pt x="986028" y="297561"/>
                  </a:lnTo>
                  <a:close/>
                </a:path>
              </a:pathLst>
            </a:custGeom>
            <a:solidFill>
              <a:srgbClr val="F59E4B"/>
            </a:solidFill>
          </p:spPr>
          <p:txBody>
            <a:bodyPr wrap="square" lIns="0" tIns="0" rIns="0" bIns="0" rtlCol="0"/>
            <a:lstStyle/>
            <a:p>
              <a:endParaRPr/>
            </a:p>
          </p:txBody>
        </p:sp>
        <p:sp>
          <p:nvSpPr>
            <p:cNvPr id="50" name="object 50"/>
            <p:cNvSpPr/>
            <p:nvPr/>
          </p:nvSpPr>
          <p:spPr>
            <a:xfrm>
              <a:off x="4689347" y="5271515"/>
              <a:ext cx="958850" cy="411480"/>
            </a:xfrm>
            <a:custGeom>
              <a:avLst/>
              <a:gdLst/>
              <a:ahLst/>
              <a:cxnLst/>
              <a:rect l="l" t="t" r="r" b="b"/>
              <a:pathLst>
                <a:path w="958850" h="411479">
                  <a:moveTo>
                    <a:pt x="840613" y="0"/>
                  </a:moveTo>
                  <a:lnTo>
                    <a:pt x="156844" y="0"/>
                  </a:lnTo>
                  <a:lnTo>
                    <a:pt x="0" y="255905"/>
                  </a:lnTo>
                  <a:lnTo>
                    <a:pt x="50164" y="283464"/>
                  </a:lnTo>
                  <a:lnTo>
                    <a:pt x="100202" y="306197"/>
                  </a:lnTo>
                  <a:lnTo>
                    <a:pt x="148716" y="328853"/>
                  </a:lnTo>
                  <a:lnTo>
                    <a:pt x="197230" y="346684"/>
                  </a:lnTo>
                  <a:lnTo>
                    <a:pt x="244093" y="361264"/>
                  </a:lnTo>
                  <a:lnTo>
                    <a:pt x="290956" y="374218"/>
                  </a:lnTo>
                  <a:lnTo>
                    <a:pt x="334644" y="385559"/>
                  </a:lnTo>
                  <a:lnTo>
                    <a:pt x="421893" y="401764"/>
                  </a:lnTo>
                  <a:lnTo>
                    <a:pt x="462279" y="408241"/>
                  </a:lnTo>
                  <a:lnTo>
                    <a:pt x="541527" y="411480"/>
                  </a:lnTo>
                  <a:lnTo>
                    <a:pt x="615950" y="411480"/>
                  </a:lnTo>
                  <a:lnTo>
                    <a:pt x="683767" y="405003"/>
                  </a:lnTo>
                  <a:lnTo>
                    <a:pt x="745236" y="398513"/>
                  </a:lnTo>
                  <a:lnTo>
                    <a:pt x="845438" y="374218"/>
                  </a:lnTo>
                  <a:lnTo>
                    <a:pt x="884174" y="361264"/>
                  </a:lnTo>
                  <a:lnTo>
                    <a:pt x="939164" y="340194"/>
                  </a:lnTo>
                  <a:lnTo>
                    <a:pt x="958596" y="330479"/>
                  </a:lnTo>
                  <a:lnTo>
                    <a:pt x="840613" y="0"/>
                  </a:lnTo>
                  <a:close/>
                </a:path>
              </a:pathLst>
            </a:custGeom>
            <a:solidFill>
              <a:srgbClr val="DAD5C5"/>
            </a:solidFill>
          </p:spPr>
          <p:txBody>
            <a:bodyPr wrap="square" lIns="0" tIns="0" rIns="0" bIns="0" rtlCol="0"/>
            <a:lstStyle/>
            <a:p>
              <a:endParaRPr/>
            </a:p>
          </p:txBody>
        </p:sp>
        <p:sp>
          <p:nvSpPr>
            <p:cNvPr id="51" name="object 51"/>
            <p:cNvSpPr/>
            <p:nvPr/>
          </p:nvSpPr>
          <p:spPr>
            <a:xfrm>
              <a:off x="4320540" y="4757928"/>
              <a:ext cx="1640205" cy="1264920"/>
            </a:xfrm>
            <a:custGeom>
              <a:avLst/>
              <a:gdLst/>
              <a:ahLst/>
              <a:cxnLst/>
              <a:rect l="l" t="t" r="r" b="b"/>
              <a:pathLst>
                <a:path w="1640204" h="1264920">
                  <a:moveTo>
                    <a:pt x="258952" y="0"/>
                  </a:moveTo>
                  <a:lnTo>
                    <a:pt x="233045" y="37211"/>
                  </a:lnTo>
                  <a:lnTo>
                    <a:pt x="205612" y="84201"/>
                  </a:lnTo>
                  <a:lnTo>
                    <a:pt x="173227" y="140843"/>
                  </a:lnTo>
                  <a:lnTo>
                    <a:pt x="137540" y="210566"/>
                  </a:lnTo>
                  <a:lnTo>
                    <a:pt x="84200" y="331978"/>
                  </a:lnTo>
                  <a:lnTo>
                    <a:pt x="66421" y="378968"/>
                  </a:lnTo>
                  <a:lnTo>
                    <a:pt x="50164" y="424307"/>
                  </a:lnTo>
                  <a:lnTo>
                    <a:pt x="35560" y="469646"/>
                  </a:lnTo>
                  <a:lnTo>
                    <a:pt x="24257" y="518287"/>
                  </a:lnTo>
                  <a:lnTo>
                    <a:pt x="14605" y="566928"/>
                  </a:lnTo>
                  <a:lnTo>
                    <a:pt x="6476" y="615442"/>
                  </a:lnTo>
                  <a:lnTo>
                    <a:pt x="0" y="662432"/>
                  </a:lnTo>
                  <a:lnTo>
                    <a:pt x="0" y="711073"/>
                  </a:lnTo>
                  <a:lnTo>
                    <a:pt x="3175" y="759587"/>
                  </a:lnTo>
                  <a:lnTo>
                    <a:pt x="9651" y="804926"/>
                  </a:lnTo>
                  <a:lnTo>
                    <a:pt x="17780" y="850303"/>
                  </a:lnTo>
                  <a:lnTo>
                    <a:pt x="34036" y="894029"/>
                  </a:lnTo>
                  <a:lnTo>
                    <a:pt x="42037" y="916698"/>
                  </a:lnTo>
                  <a:lnTo>
                    <a:pt x="66421" y="958811"/>
                  </a:lnTo>
                  <a:lnTo>
                    <a:pt x="92329" y="997686"/>
                  </a:lnTo>
                  <a:lnTo>
                    <a:pt x="145669" y="1052753"/>
                  </a:lnTo>
                  <a:lnTo>
                    <a:pt x="189357" y="1085138"/>
                  </a:lnTo>
                  <a:lnTo>
                    <a:pt x="239522" y="1115910"/>
                  </a:lnTo>
                  <a:lnTo>
                    <a:pt x="354457" y="1166126"/>
                  </a:lnTo>
                  <a:lnTo>
                    <a:pt x="414400" y="1187183"/>
                  </a:lnTo>
                  <a:lnTo>
                    <a:pt x="471043" y="1204988"/>
                  </a:lnTo>
                  <a:lnTo>
                    <a:pt x="527685" y="1221193"/>
                  </a:lnTo>
                  <a:lnTo>
                    <a:pt x="582802" y="1230909"/>
                  </a:lnTo>
                  <a:lnTo>
                    <a:pt x="634619" y="1242250"/>
                  </a:lnTo>
                  <a:lnTo>
                    <a:pt x="689610" y="1250340"/>
                  </a:lnTo>
                  <a:lnTo>
                    <a:pt x="739775" y="1256817"/>
                  </a:lnTo>
                  <a:lnTo>
                    <a:pt x="789939" y="1260055"/>
                  </a:lnTo>
                  <a:lnTo>
                    <a:pt x="836930" y="1261681"/>
                  </a:lnTo>
                  <a:lnTo>
                    <a:pt x="883793" y="1264920"/>
                  </a:lnTo>
                  <a:lnTo>
                    <a:pt x="929132" y="1261681"/>
                  </a:lnTo>
                  <a:lnTo>
                    <a:pt x="972947" y="1260055"/>
                  </a:lnTo>
                  <a:lnTo>
                    <a:pt x="1014984" y="1256817"/>
                  </a:lnTo>
                  <a:lnTo>
                    <a:pt x="1092708" y="1247101"/>
                  </a:lnTo>
                  <a:lnTo>
                    <a:pt x="1163955" y="1234147"/>
                  </a:lnTo>
                  <a:lnTo>
                    <a:pt x="1282064" y="1203375"/>
                  </a:lnTo>
                  <a:lnTo>
                    <a:pt x="1325752" y="1185557"/>
                  </a:lnTo>
                  <a:lnTo>
                    <a:pt x="1361439" y="1172603"/>
                  </a:lnTo>
                  <a:lnTo>
                    <a:pt x="1388872" y="1159649"/>
                  </a:lnTo>
                  <a:lnTo>
                    <a:pt x="1409954" y="1149921"/>
                  </a:lnTo>
                  <a:lnTo>
                    <a:pt x="1419733" y="1143444"/>
                  </a:lnTo>
                  <a:lnTo>
                    <a:pt x="1445514" y="1125626"/>
                  </a:lnTo>
                  <a:lnTo>
                    <a:pt x="1460119" y="1112672"/>
                  </a:lnTo>
                  <a:lnTo>
                    <a:pt x="1479550" y="1096479"/>
                  </a:lnTo>
                  <a:lnTo>
                    <a:pt x="1520063" y="1052753"/>
                  </a:lnTo>
                  <a:lnTo>
                    <a:pt x="1560449" y="992822"/>
                  </a:lnTo>
                  <a:lnTo>
                    <a:pt x="1579880" y="955573"/>
                  </a:lnTo>
                  <a:lnTo>
                    <a:pt x="1597787" y="916698"/>
                  </a:lnTo>
                  <a:lnTo>
                    <a:pt x="1613915" y="872972"/>
                  </a:lnTo>
                  <a:lnTo>
                    <a:pt x="1621846" y="842200"/>
                  </a:lnTo>
                  <a:lnTo>
                    <a:pt x="853059" y="842200"/>
                  </a:lnTo>
                  <a:lnTo>
                    <a:pt x="802894" y="840574"/>
                  </a:lnTo>
                  <a:lnTo>
                    <a:pt x="705738" y="830859"/>
                  </a:lnTo>
                  <a:lnTo>
                    <a:pt x="660400" y="824357"/>
                  </a:lnTo>
                  <a:lnTo>
                    <a:pt x="615188" y="816229"/>
                  </a:lnTo>
                  <a:lnTo>
                    <a:pt x="527685" y="796798"/>
                  </a:lnTo>
                  <a:lnTo>
                    <a:pt x="485648" y="785495"/>
                  </a:lnTo>
                  <a:lnTo>
                    <a:pt x="448437" y="772541"/>
                  </a:lnTo>
                  <a:lnTo>
                    <a:pt x="411225" y="756412"/>
                  </a:lnTo>
                  <a:lnTo>
                    <a:pt x="349631" y="725551"/>
                  </a:lnTo>
                  <a:lnTo>
                    <a:pt x="302768" y="691515"/>
                  </a:lnTo>
                  <a:lnTo>
                    <a:pt x="273558" y="652653"/>
                  </a:lnTo>
                  <a:lnTo>
                    <a:pt x="258952" y="605790"/>
                  </a:lnTo>
                  <a:lnTo>
                    <a:pt x="255777" y="587883"/>
                  </a:lnTo>
                  <a:lnTo>
                    <a:pt x="255777" y="549021"/>
                  </a:lnTo>
                  <a:lnTo>
                    <a:pt x="262255" y="459994"/>
                  </a:lnTo>
                  <a:lnTo>
                    <a:pt x="271907" y="409702"/>
                  </a:lnTo>
                  <a:lnTo>
                    <a:pt x="280035" y="361188"/>
                  </a:lnTo>
                  <a:lnTo>
                    <a:pt x="291338" y="312547"/>
                  </a:lnTo>
                  <a:lnTo>
                    <a:pt x="315722" y="221869"/>
                  </a:lnTo>
                  <a:lnTo>
                    <a:pt x="339979" y="144145"/>
                  </a:lnTo>
                  <a:lnTo>
                    <a:pt x="360934" y="72898"/>
                  </a:lnTo>
                  <a:lnTo>
                    <a:pt x="258952" y="0"/>
                  </a:lnTo>
                  <a:close/>
                </a:path>
                <a:path w="1640204" h="1264920">
                  <a:moveTo>
                    <a:pt x="1244854" y="4826"/>
                  </a:moveTo>
                  <a:lnTo>
                    <a:pt x="1133094" y="81026"/>
                  </a:lnTo>
                  <a:lnTo>
                    <a:pt x="1146048" y="90678"/>
                  </a:lnTo>
                  <a:lnTo>
                    <a:pt x="1180084" y="116586"/>
                  </a:lnTo>
                  <a:lnTo>
                    <a:pt x="1228598" y="160401"/>
                  </a:lnTo>
                  <a:lnTo>
                    <a:pt x="1282064" y="221869"/>
                  </a:lnTo>
                  <a:lnTo>
                    <a:pt x="1307973" y="259080"/>
                  </a:lnTo>
                  <a:lnTo>
                    <a:pt x="1332230" y="298069"/>
                  </a:lnTo>
                  <a:lnTo>
                    <a:pt x="1353312" y="341757"/>
                  </a:lnTo>
                  <a:lnTo>
                    <a:pt x="1361439" y="366014"/>
                  </a:lnTo>
                  <a:lnTo>
                    <a:pt x="1371092" y="390271"/>
                  </a:lnTo>
                  <a:lnTo>
                    <a:pt x="1379220" y="416179"/>
                  </a:lnTo>
                  <a:lnTo>
                    <a:pt x="1384046" y="440563"/>
                  </a:lnTo>
                  <a:lnTo>
                    <a:pt x="1390523" y="468122"/>
                  </a:lnTo>
                  <a:lnTo>
                    <a:pt x="1392174" y="497205"/>
                  </a:lnTo>
                  <a:lnTo>
                    <a:pt x="1395349" y="524764"/>
                  </a:lnTo>
                  <a:lnTo>
                    <a:pt x="1395349" y="553847"/>
                  </a:lnTo>
                  <a:lnTo>
                    <a:pt x="1392174" y="584708"/>
                  </a:lnTo>
                  <a:lnTo>
                    <a:pt x="1388872" y="615442"/>
                  </a:lnTo>
                  <a:lnTo>
                    <a:pt x="1385697" y="630047"/>
                  </a:lnTo>
                  <a:lnTo>
                    <a:pt x="1379220" y="644652"/>
                  </a:lnTo>
                  <a:lnTo>
                    <a:pt x="1375918" y="660781"/>
                  </a:lnTo>
                  <a:lnTo>
                    <a:pt x="1351661" y="699643"/>
                  </a:lnTo>
                  <a:lnTo>
                    <a:pt x="1303147" y="743458"/>
                  </a:lnTo>
                  <a:lnTo>
                    <a:pt x="1241552" y="779018"/>
                  </a:lnTo>
                  <a:lnTo>
                    <a:pt x="1167130" y="806577"/>
                  </a:lnTo>
                  <a:lnTo>
                    <a:pt x="1128268" y="817880"/>
                  </a:lnTo>
                  <a:lnTo>
                    <a:pt x="1084580" y="824357"/>
                  </a:lnTo>
                  <a:lnTo>
                    <a:pt x="1040892" y="834097"/>
                  </a:lnTo>
                  <a:lnTo>
                    <a:pt x="948563" y="840574"/>
                  </a:lnTo>
                  <a:lnTo>
                    <a:pt x="901700" y="842200"/>
                  </a:lnTo>
                  <a:lnTo>
                    <a:pt x="1621846" y="842200"/>
                  </a:lnTo>
                  <a:lnTo>
                    <a:pt x="1626870" y="822706"/>
                  </a:lnTo>
                  <a:lnTo>
                    <a:pt x="1634998" y="769366"/>
                  </a:lnTo>
                  <a:lnTo>
                    <a:pt x="1639824" y="711073"/>
                  </a:lnTo>
                  <a:lnTo>
                    <a:pt x="1639824" y="668909"/>
                  </a:lnTo>
                  <a:lnTo>
                    <a:pt x="1638173" y="630047"/>
                  </a:lnTo>
                  <a:lnTo>
                    <a:pt x="1620393" y="518287"/>
                  </a:lnTo>
                  <a:lnTo>
                    <a:pt x="1597787" y="450215"/>
                  </a:lnTo>
                  <a:lnTo>
                    <a:pt x="1570227" y="385445"/>
                  </a:lnTo>
                  <a:lnTo>
                    <a:pt x="1553972" y="354711"/>
                  </a:lnTo>
                  <a:lnTo>
                    <a:pt x="1539494" y="323977"/>
                  </a:lnTo>
                  <a:lnTo>
                    <a:pt x="1484376" y="242951"/>
                  </a:lnTo>
                  <a:lnTo>
                    <a:pt x="1447164" y="194310"/>
                  </a:lnTo>
                  <a:lnTo>
                    <a:pt x="1409954" y="150622"/>
                  </a:lnTo>
                  <a:lnTo>
                    <a:pt x="1372743" y="113411"/>
                  </a:lnTo>
                  <a:lnTo>
                    <a:pt x="1338707" y="81026"/>
                  </a:lnTo>
                  <a:lnTo>
                    <a:pt x="1307973" y="55118"/>
                  </a:lnTo>
                  <a:lnTo>
                    <a:pt x="1244854" y="4826"/>
                  </a:lnTo>
                  <a:close/>
                </a:path>
              </a:pathLst>
            </a:custGeom>
            <a:solidFill>
              <a:srgbClr val="E9E7DE"/>
            </a:solidFill>
          </p:spPr>
          <p:txBody>
            <a:bodyPr wrap="square" lIns="0" tIns="0" rIns="0" bIns="0" rtlCol="0"/>
            <a:lstStyle/>
            <a:p>
              <a:endParaRPr/>
            </a:p>
          </p:txBody>
        </p:sp>
        <p:sp>
          <p:nvSpPr>
            <p:cNvPr id="52" name="object 52"/>
            <p:cNvSpPr/>
            <p:nvPr/>
          </p:nvSpPr>
          <p:spPr>
            <a:xfrm>
              <a:off x="5068823" y="5271515"/>
              <a:ext cx="201295" cy="480059"/>
            </a:xfrm>
            <a:custGeom>
              <a:avLst/>
              <a:gdLst/>
              <a:ahLst/>
              <a:cxnLst/>
              <a:rect l="l" t="t" r="r" b="b"/>
              <a:pathLst>
                <a:path w="201295" h="480060">
                  <a:moveTo>
                    <a:pt x="103886" y="0"/>
                  </a:moveTo>
                  <a:lnTo>
                    <a:pt x="0" y="97028"/>
                  </a:lnTo>
                  <a:lnTo>
                    <a:pt x="43814" y="478447"/>
                  </a:lnTo>
                  <a:lnTo>
                    <a:pt x="149225" y="480060"/>
                  </a:lnTo>
                  <a:lnTo>
                    <a:pt x="201167" y="103505"/>
                  </a:lnTo>
                  <a:lnTo>
                    <a:pt x="103886" y="0"/>
                  </a:lnTo>
                  <a:close/>
                </a:path>
              </a:pathLst>
            </a:custGeom>
            <a:solidFill>
              <a:srgbClr val="6A5D5B"/>
            </a:solidFill>
          </p:spPr>
          <p:txBody>
            <a:bodyPr wrap="square" lIns="0" tIns="0" rIns="0" bIns="0" rtlCol="0"/>
            <a:lstStyle/>
            <a:p>
              <a:endParaRPr/>
            </a:p>
          </p:txBody>
        </p:sp>
        <p:sp>
          <p:nvSpPr>
            <p:cNvPr id="53" name="object 53"/>
            <p:cNvSpPr/>
            <p:nvPr/>
          </p:nvSpPr>
          <p:spPr>
            <a:xfrm>
              <a:off x="4861559" y="5433059"/>
              <a:ext cx="645160" cy="792480"/>
            </a:xfrm>
            <a:custGeom>
              <a:avLst/>
              <a:gdLst/>
              <a:ahLst/>
              <a:cxnLst/>
              <a:rect l="l" t="t" r="r" b="b"/>
              <a:pathLst>
                <a:path w="645160" h="792479">
                  <a:moveTo>
                    <a:pt x="286638" y="0"/>
                  </a:moveTo>
                  <a:lnTo>
                    <a:pt x="276987" y="0"/>
                  </a:lnTo>
                  <a:lnTo>
                    <a:pt x="268859" y="4825"/>
                  </a:lnTo>
                  <a:lnTo>
                    <a:pt x="257555" y="11302"/>
                  </a:lnTo>
                  <a:lnTo>
                    <a:pt x="246252" y="24256"/>
                  </a:lnTo>
                  <a:lnTo>
                    <a:pt x="225170" y="50291"/>
                  </a:lnTo>
                  <a:lnTo>
                    <a:pt x="200787" y="72897"/>
                  </a:lnTo>
                  <a:lnTo>
                    <a:pt x="176529" y="92328"/>
                  </a:lnTo>
                  <a:lnTo>
                    <a:pt x="150622" y="110235"/>
                  </a:lnTo>
                  <a:lnTo>
                    <a:pt x="124713" y="129666"/>
                  </a:lnTo>
                  <a:lnTo>
                    <a:pt x="74549" y="178269"/>
                  </a:lnTo>
                  <a:lnTo>
                    <a:pt x="50164" y="210680"/>
                  </a:lnTo>
                  <a:lnTo>
                    <a:pt x="25907" y="260921"/>
                  </a:lnTo>
                  <a:lnTo>
                    <a:pt x="17779" y="291706"/>
                  </a:lnTo>
                  <a:lnTo>
                    <a:pt x="8127" y="327367"/>
                  </a:lnTo>
                  <a:lnTo>
                    <a:pt x="4825" y="361391"/>
                  </a:lnTo>
                  <a:lnTo>
                    <a:pt x="0" y="398665"/>
                  </a:lnTo>
                  <a:lnTo>
                    <a:pt x="0" y="497522"/>
                  </a:lnTo>
                  <a:lnTo>
                    <a:pt x="8127" y="559117"/>
                  </a:lnTo>
                  <a:lnTo>
                    <a:pt x="17779" y="596379"/>
                  </a:lnTo>
                  <a:lnTo>
                    <a:pt x="34036" y="636904"/>
                  </a:lnTo>
                  <a:lnTo>
                    <a:pt x="61594" y="662825"/>
                  </a:lnTo>
                  <a:lnTo>
                    <a:pt x="87502" y="693623"/>
                  </a:lnTo>
                  <a:lnTo>
                    <a:pt x="118237" y="722795"/>
                  </a:lnTo>
                  <a:lnTo>
                    <a:pt x="170052" y="756831"/>
                  </a:lnTo>
                  <a:lnTo>
                    <a:pt x="229997" y="779513"/>
                  </a:lnTo>
                  <a:lnTo>
                    <a:pt x="257555" y="787615"/>
                  </a:lnTo>
                  <a:lnTo>
                    <a:pt x="288289" y="790854"/>
                  </a:lnTo>
                  <a:lnTo>
                    <a:pt x="319024" y="792479"/>
                  </a:lnTo>
                  <a:lnTo>
                    <a:pt x="349885" y="790854"/>
                  </a:lnTo>
                  <a:lnTo>
                    <a:pt x="408177" y="779513"/>
                  </a:lnTo>
                  <a:lnTo>
                    <a:pt x="464819" y="755205"/>
                  </a:lnTo>
                  <a:lnTo>
                    <a:pt x="518287" y="721169"/>
                  </a:lnTo>
                  <a:lnTo>
                    <a:pt x="562101" y="674179"/>
                  </a:lnTo>
                  <a:lnTo>
                    <a:pt x="579881" y="653110"/>
                  </a:lnTo>
                  <a:lnTo>
                    <a:pt x="592836" y="630415"/>
                  </a:lnTo>
                  <a:lnTo>
                    <a:pt x="605789" y="606107"/>
                  </a:lnTo>
                  <a:lnTo>
                    <a:pt x="613917" y="581799"/>
                  </a:lnTo>
                  <a:lnTo>
                    <a:pt x="623569" y="559117"/>
                  </a:lnTo>
                  <a:lnTo>
                    <a:pt x="626872" y="531558"/>
                  </a:lnTo>
                  <a:lnTo>
                    <a:pt x="631698" y="508876"/>
                  </a:lnTo>
                  <a:lnTo>
                    <a:pt x="631698" y="481317"/>
                  </a:lnTo>
                  <a:lnTo>
                    <a:pt x="643001" y="431088"/>
                  </a:lnTo>
                  <a:lnTo>
                    <a:pt x="644651" y="384086"/>
                  </a:lnTo>
                  <a:lnTo>
                    <a:pt x="644651" y="341947"/>
                  </a:lnTo>
                  <a:lnTo>
                    <a:pt x="639826" y="303060"/>
                  </a:lnTo>
                  <a:lnTo>
                    <a:pt x="623569" y="236613"/>
                  </a:lnTo>
                  <a:lnTo>
                    <a:pt x="596011" y="186372"/>
                  </a:lnTo>
                  <a:lnTo>
                    <a:pt x="581532" y="166928"/>
                  </a:lnTo>
                  <a:lnTo>
                    <a:pt x="568578" y="149097"/>
                  </a:lnTo>
                  <a:lnTo>
                    <a:pt x="552323" y="134492"/>
                  </a:lnTo>
                  <a:lnTo>
                    <a:pt x="542670" y="123189"/>
                  </a:lnTo>
                  <a:lnTo>
                    <a:pt x="533997" y="116712"/>
                  </a:lnTo>
                  <a:lnTo>
                    <a:pt x="506984" y="116712"/>
                  </a:lnTo>
                  <a:lnTo>
                    <a:pt x="492378" y="108584"/>
                  </a:lnTo>
                  <a:lnTo>
                    <a:pt x="471297" y="93979"/>
                  </a:lnTo>
                  <a:lnTo>
                    <a:pt x="461543" y="85851"/>
                  </a:lnTo>
                  <a:lnTo>
                    <a:pt x="333628" y="85851"/>
                  </a:lnTo>
                  <a:lnTo>
                    <a:pt x="320675" y="43814"/>
                  </a:lnTo>
                  <a:lnTo>
                    <a:pt x="293115" y="3301"/>
                  </a:lnTo>
                  <a:lnTo>
                    <a:pt x="286638" y="0"/>
                  </a:lnTo>
                  <a:close/>
                </a:path>
                <a:path w="645160" h="792479">
                  <a:moveTo>
                    <a:pt x="513461" y="103758"/>
                  </a:moveTo>
                  <a:lnTo>
                    <a:pt x="515112" y="111759"/>
                  </a:lnTo>
                  <a:lnTo>
                    <a:pt x="515112" y="116712"/>
                  </a:lnTo>
                  <a:lnTo>
                    <a:pt x="533997" y="116712"/>
                  </a:lnTo>
                  <a:lnTo>
                    <a:pt x="523113" y="108584"/>
                  </a:lnTo>
                  <a:lnTo>
                    <a:pt x="513461" y="103758"/>
                  </a:lnTo>
                  <a:close/>
                </a:path>
                <a:path w="645160" h="792479">
                  <a:moveTo>
                    <a:pt x="400050" y="30733"/>
                  </a:moveTo>
                  <a:lnTo>
                    <a:pt x="395224" y="30733"/>
                  </a:lnTo>
                  <a:lnTo>
                    <a:pt x="388747" y="34035"/>
                  </a:lnTo>
                  <a:lnTo>
                    <a:pt x="382269" y="37210"/>
                  </a:lnTo>
                  <a:lnTo>
                    <a:pt x="367664" y="46989"/>
                  </a:lnTo>
                  <a:lnTo>
                    <a:pt x="345059" y="72897"/>
                  </a:lnTo>
                  <a:lnTo>
                    <a:pt x="333628" y="85851"/>
                  </a:lnTo>
                  <a:lnTo>
                    <a:pt x="461543" y="85851"/>
                  </a:lnTo>
                  <a:lnTo>
                    <a:pt x="432435" y="61594"/>
                  </a:lnTo>
                  <a:lnTo>
                    <a:pt x="413003" y="43814"/>
                  </a:lnTo>
                  <a:lnTo>
                    <a:pt x="411352" y="37210"/>
                  </a:lnTo>
                  <a:lnTo>
                    <a:pt x="406526" y="34035"/>
                  </a:lnTo>
                  <a:lnTo>
                    <a:pt x="400050" y="30733"/>
                  </a:lnTo>
                  <a:close/>
                </a:path>
              </a:pathLst>
            </a:custGeom>
            <a:solidFill>
              <a:srgbClr val="342B1E"/>
            </a:solidFill>
          </p:spPr>
          <p:txBody>
            <a:bodyPr wrap="square" lIns="0" tIns="0" rIns="0" bIns="0" rtlCol="0"/>
            <a:lstStyle/>
            <a:p>
              <a:endParaRPr/>
            </a:p>
          </p:txBody>
        </p:sp>
        <p:sp>
          <p:nvSpPr>
            <p:cNvPr id="54" name="object 54"/>
            <p:cNvSpPr/>
            <p:nvPr/>
          </p:nvSpPr>
          <p:spPr>
            <a:xfrm>
              <a:off x="966216" y="4549139"/>
              <a:ext cx="1247140" cy="559435"/>
            </a:xfrm>
            <a:custGeom>
              <a:avLst/>
              <a:gdLst/>
              <a:ahLst/>
              <a:cxnLst/>
              <a:rect l="l" t="t" r="r" b="b"/>
              <a:pathLst>
                <a:path w="1247139" h="559435">
                  <a:moveTo>
                    <a:pt x="260604" y="38989"/>
                  </a:moveTo>
                  <a:lnTo>
                    <a:pt x="257365" y="32385"/>
                  </a:lnTo>
                  <a:lnTo>
                    <a:pt x="255752" y="27559"/>
                  </a:lnTo>
                  <a:lnTo>
                    <a:pt x="250888" y="22733"/>
                  </a:lnTo>
                  <a:lnTo>
                    <a:pt x="249275" y="21082"/>
                  </a:lnTo>
                  <a:lnTo>
                    <a:pt x="244411" y="21082"/>
                  </a:lnTo>
                  <a:lnTo>
                    <a:pt x="205574" y="69723"/>
                  </a:lnTo>
                  <a:lnTo>
                    <a:pt x="187769" y="100584"/>
                  </a:lnTo>
                  <a:lnTo>
                    <a:pt x="173202" y="120015"/>
                  </a:lnTo>
                  <a:lnTo>
                    <a:pt x="168338" y="124968"/>
                  </a:lnTo>
                  <a:lnTo>
                    <a:pt x="166725" y="124968"/>
                  </a:lnTo>
                  <a:lnTo>
                    <a:pt x="166725" y="121666"/>
                  </a:lnTo>
                  <a:lnTo>
                    <a:pt x="167728" y="113538"/>
                  </a:lnTo>
                  <a:lnTo>
                    <a:pt x="174815" y="56769"/>
                  </a:lnTo>
                  <a:lnTo>
                    <a:pt x="178054" y="22733"/>
                  </a:lnTo>
                  <a:lnTo>
                    <a:pt x="178054" y="16256"/>
                  </a:lnTo>
                  <a:lnTo>
                    <a:pt x="174815" y="9779"/>
                  </a:lnTo>
                  <a:lnTo>
                    <a:pt x="173202" y="6477"/>
                  </a:lnTo>
                  <a:lnTo>
                    <a:pt x="168338" y="1651"/>
                  </a:lnTo>
                  <a:lnTo>
                    <a:pt x="163487" y="0"/>
                  </a:lnTo>
                  <a:lnTo>
                    <a:pt x="155397" y="0"/>
                  </a:lnTo>
                  <a:lnTo>
                    <a:pt x="131114" y="30861"/>
                  </a:lnTo>
                  <a:lnTo>
                    <a:pt x="129489" y="45466"/>
                  </a:lnTo>
                  <a:lnTo>
                    <a:pt x="123012" y="76200"/>
                  </a:lnTo>
                  <a:lnTo>
                    <a:pt x="116547" y="97282"/>
                  </a:lnTo>
                  <a:lnTo>
                    <a:pt x="110070" y="110363"/>
                  </a:lnTo>
                  <a:lnTo>
                    <a:pt x="106832" y="113538"/>
                  </a:lnTo>
                  <a:lnTo>
                    <a:pt x="110070" y="95758"/>
                  </a:lnTo>
                  <a:lnTo>
                    <a:pt x="110070" y="60071"/>
                  </a:lnTo>
                  <a:lnTo>
                    <a:pt x="106832" y="43815"/>
                  </a:lnTo>
                  <a:lnTo>
                    <a:pt x="105206" y="34036"/>
                  </a:lnTo>
                  <a:lnTo>
                    <a:pt x="103593" y="30861"/>
                  </a:lnTo>
                  <a:lnTo>
                    <a:pt x="98742" y="25908"/>
                  </a:lnTo>
                  <a:lnTo>
                    <a:pt x="93878" y="22733"/>
                  </a:lnTo>
                  <a:lnTo>
                    <a:pt x="90639" y="22733"/>
                  </a:lnTo>
                  <a:lnTo>
                    <a:pt x="80937" y="27559"/>
                  </a:lnTo>
                  <a:lnTo>
                    <a:pt x="76073" y="37338"/>
                  </a:lnTo>
                  <a:lnTo>
                    <a:pt x="72834" y="50292"/>
                  </a:lnTo>
                  <a:lnTo>
                    <a:pt x="61506" y="94107"/>
                  </a:lnTo>
                  <a:lnTo>
                    <a:pt x="48564" y="154178"/>
                  </a:lnTo>
                  <a:lnTo>
                    <a:pt x="35610" y="191389"/>
                  </a:lnTo>
                  <a:lnTo>
                    <a:pt x="24282" y="225552"/>
                  </a:lnTo>
                  <a:lnTo>
                    <a:pt x="11328" y="257937"/>
                  </a:lnTo>
                  <a:lnTo>
                    <a:pt x="0" y="296926"/>
                  </a:lnTo>
                  <a:lnTo>
                    <a:pt x="22656" y="309880"/>
                  </a:lnTo>
                  <a:lnTo>
                    <a:pt x="43700" y="322834"/>
                  </a:lnTo>
                  <a:lnTo>
                    <a:pt x="82550" y="352044"/>
                  </a:lnTo>
                  <a:lnTo>
                    <a:pt x="93878" y="340741"/>
                  </a:lnTo>
                  <a:lnTo>
                    <a:pt x="111683" y="329311"/>
                  </a:lnTo>
                  <a:lnTo>
                    <a:pt x="153771" y="306578"/>
                  </a:lnTo>
                  <a:lnTo>
                    <a:pt x="179666" y="293624"/>
                  </a:lnTo>
                  <a:lnTo>
                    <a:pt x="205574" y="279019"/>
                  </a:lnTo>
                  <a:lnTo>
                    <a:pt x="231470" y="270891"/>
                  </a:lnTo>
                  <a:lnTo>
                    <a:pt x="255752" y="264414"/>
                  </a:lnTo>
                  <a:lnTo>
                    <a:pt x="257365" y="257937"/>
                  </a:lnTo>
                  <a:lnTo>
                    <a:pt x="257365" y="241681"/>
                  </a:lnTo>
                  <a:lnTo>
                    <a:pt x="255752" y="233553"/>
                  </a:lnTo>
                  <a:lnTo>
                    <a:pt x="249275" y="227076"/>
                  </a:lnTo>
                  <a:lnTo>
                    <a:pt x="236321" y="225552"/>
                  </a:lnTo>
                  <a:lnTo>
                    <a:pt x="221754" y="225552"/>
                  </a:lnTo>
                  <a:lnTo>
                    <a:pt x="199097" y="228727"/>
                  </a:lnTo>
                  <a:lnTo>
                    <a:pt x="186143" y="233553"/>
                  </a:lnTo>
                  <a:lnTo>
                    <a:pt x="174815" y="238506"/>
                  </a:lnTo>
                  <a:lnTo>
                    <a:pt x="169964" y="241681"/>
                  </a:lnTo>
                  <a:lnTo>
                    <a:pt x="233260" y="124968"/>
                  </a:lnTo>
                  <a:lnTo>
                    <a:pt x="241185" y="110363"/>
                  </a:lnTo>
                  <a:lnTo>
                    <a:pt x="254127" y="82677"/>
                  </a:lnTo>
                  <a:lnTo>
                    <a:pt x="260604" y="58420"/>
                  </a:lnTo>
                  <a:lnTo>
                    <a:pt x="260604" y="38989"/>
                  </a:lnTo>
                  <a:close/>
                </a:path>
                <a:path w="1247139" h="559435">
                  <a:moveTo>
                    <a:pt x="1246632" y="491236"/>
                  </a:moveTo>
                  <a:lnTo>
                    <a:pt x="1206373" y="406908"/>
                  </a:lnTo>
                  <a:lnTo>
                    <a:pt x="1191768" y="384302"/>
                  </a:lnTo>
                  <a:lnTo>
                    <a:pt x="1182890" y="371221"/>
                  </a:lnTo>
                  <a:lnTo>
                    <a:pt x="1174115" y="358267"/>
                  </a:lnTo>
                  <a:lnTo>
                    <a:pt x="1130554" y="338836"/>
                  </a:lnTo>
                  <a:lnTo>
                    <a:pt x="1119251" y="340487"/>
                  </a:lnTo>
                  <a:lnTo>
                    <a:pt x="1111123" y="340487"/>
                  </a:lnTo>
                  <a:lnTo>
                    <a:pt x="1091819" y="338836"/>
                  </a:lnTo>
                  <a:lnTo>
                    <a:pt x="1080516" y="338836"/>
                  </a:lnTo>
                  <a:lnTo>
                    <a:pt x="1072515" y="343789"/>
                  </a:lnTo>
                  <a:lnTo>
                    <a:pt x="1066038" y="346964"/>
                  </a:lnTo>
                  <a:lnTo>
                    <a:pt x="1059561" y="353441"/>
                  </a:lnTo>
                  <a:lnTo>
                    <a:pt x="1053084" y="366395"/>
                  </a:lnTo>
                  <a:lnTo>
                    <a:pt x="1048258" y="371221"/>
                  </a:lnTo>
                  <a:lnTo>
                    <a:pt x="1038606" y="363220"/>
                  </a:lnTo>
                  <a:lnTo>
                    <a:pt x="1022477" y="343789"/>
                  </a:lnTo>
                  <a:lnTo>
                    <a:pt x="980567" y="295148"/>
                  </a:lnTo>
                  <a:lnTo>
                    <a:pt x="967613" y="283718"/>
                  </a:lnTo>
                  <a:lnTo>
                    <a:pt x="962787" y="278892"/>
                  </a:lnTo>
                  <a:lnTo>
                    <a:pt x="951484" y="278892"/>
                  </a:lnTo>
                  <a:lnTo>
                    <a:pt x="948309" y="282194"/>
                  </a:lnTo>
                  <a:lnTo>
                    <a:pt x="943483" y="283718"/>
                  </a:lnTo>
                  <a:lnTo>
                    <a:pt x="941832" y="288671"/>
                  </a:lnTo>
                  <a:lnTo>
                    <a:pt x="941832" y="301625"/>
                  </a:lnTo>
                  <a:lnTo>
                    <a:pt x="943483" y="308102"/>
                  </a:lnTo>
                  <a:lnTo>
                    <a:pt x="945007" y="319405"/>
                  </a:lnTo>
                  <a:lnTo>
                    <a:pt x="957961" y="340487"/>
                  </a:lnTo>
                  <a:lnTo>
                    <a:pt x="978916" y="364744"/>
                  </a:lnTo>
                  <a:lnTo>
                    <a:pt x="993394" y="382651"/>
                  </a:lnTo>
                  <a:lnTo>
                    <a:pt x="1004697" y="400431"/>
                  </a:lnTo>
                  <a:lnTo>
                    <a:pt x="1022477" y="432816"/>
                  </a:lnTo>
                  <a:lnTo>
                    <a:pt x="1035431" y="458851"/>
                  </a:lnTo>
                  <a:lnTo>
                    <a:pt x="1041781" y="470154"/>
                  </a:lnTo>
                  <a:lnTo>
                    <a:pt x="1045083" y="476631"/>
                  </a:lnTo>
                  <a:lnTo>
                    <a:pt x="1041781" y="476631"/>
                  </a:lnTo>
                  <a:lnTo>
                    <a:pt x="1030478" y="483108"/>
                  </a:lnTo>
                  <a:lnTo>
                    <a:pt x="1017651" y="491236"/>
                  </a:lnTo>
                  <a:lnTo>
                    <a:pt x="998220" y="502539"/>
                  </a:lnTo>
                  <a:lnTo>
                    <a:pt x="985393" y="509016"/>
                  </a:lnTo>
                  <a:lnTo>
                    <a:pt x="975741" y="518795"/>
                  </a:lnTo>
                  <a:lnTo>
                    <a:pt x="974090" y="528447"/>
                  </a:lnTo>
                  <a:lnTo>
                    <a:pt x="974090" y="538226"/>
                  </a:lnTo>
                  <a:lnTo>
                    <a:pt x="978916" y="546354"/>
                  </a:lnTo>
                  <a:lnTo>
                    <a:pt x="982091" y="552831"/>
                  </a:lnTo>
                  <a:lnTo>
                    <a:pt x="987044" y="559308"/>
                  </a:lnTo>
                  <a:lnTo>
                    <a:pt x="999871" y="548005"/>
                  </a:lnTo>
                  <a:lnTo>
                    <a:pt x="1012825" y="539877"/>
                  </a:lnTo>
                  <a:lnTo>
                    <a:pt x="1028954" y="533400"/>
                  </a:lnTo>
                  <a:lnTo>
                    <a:pt x="1043432" y="528447"/>
                  </a:lnTo>
                  <a:lnTo>
                    <a:pt x="1061212" y="526923"/>
                  </a:lnTo>
                  <a:lnTo>
                    <a:pt x="1075690" y="526923"/>
                  </a:lnTo>
                  <a:lnTo>
                    <a:pt x="1106297" y="528447"/>
                  </a:lnTo>
                  <a:lnTo>
                    <a:pt x="1135380" y="535051"/>
                  </a:lnTo>
                  <a:lnTo>
                    <a:pt x="1156335" y="541528"/>
                  </a:lnTo>
                  <a:lnTo>
                    <a:pt x="1178941" y="548005"/>
                  </a:lnTo>
                  <a:lnTo>
                    <a:pt x="1191768" y="557657"/>
                  </a:lnTo>
                  <a:lnTo>
                    <a:pt x="1216228" y="526923"/>
                  </a:lnTo>
                  <a:lnTo>
                    <a:pt x="1217549" y="525272"/>
                  </a:lnTo>
                  <a:lnTo>
                    <a:pt x="1246632" y="491236"/>
                  </a:lnTo>
                  <a:close/>
                </a:path>
              </a:pathLst>
            </a:custGeom>
            <a:solidFill>
              <a:srgbClr val="F59E4B"/>
            </a:solidFill>
          </p:spPr>
          <p:txBody>
            <a:bodyPr wrap="square" lIns="0" tIns="0" rIns="0" bIns="0" rtlCol="0"/>
            <a:lstStyle/>
            <a:p>
              <a:endParaRPr/>
            </a:p>
          </p:txBody>
        </p:sp>
        <p:sp>
          <p:nvSpPr>
            <p:cNvPr id="55" name="object 55"/>
            <p:cNvSpPr/>
            <p:nvPr/>
          </p:nvSpPr>
          <p:spPr>
            <a:xfrm>
              <a:off x="1167383" y="5271515"/>
              <a:ext cx="917575" cy="480059"/>
            </a:xfrm>
            <a:custGeom>
              <a:avLst/>
              <a:gdLst/>
              <a:ahLst/>
              <a:cxnLst/>
              <a:rect l="l" t="t" r="r" b="b"/>
              <a:pathLst>
                <a:path w="917575" h="480060">
                  <a:moveTo>
                    <a:pt x="726566" y="0"/>
                  </a:moveTo>
                  <a:lnTo>
                    <a:pt x="174752" y="0"/>
                  </a:lnTo>
                  <a:lnTo>
                    <a:pt x="0" y="370141"/>
                  </a:lnTo>
                  <a:lnTo>
                    <a:pt x="53390" y="391160"/>
                  </a:lnTo>
                  <a:lnTo>
                    <a:pt x="103504" y="413791"/>
                  </a:lnTo>
                  <a:lnTo>
                    <a:pt x="153669" y="428332"/>
                  </a:lnTo>
                  <a:lnTo>
                    <a:pt x="199009" y="444500"/>
                  </a:lnTo>
                  <a:lnTo>
                    <a:pt x="247522" y="457428"/>
                  </a:lnTo>
                  <a:lnTo>
                    <a:pt x="292862" y="465518"/>
                  </a:lnTo>
                  <a:lnTo>
                    <a:pt x="336550" y="471982"/>
                  </a:lnTo>
                  <a:lnTo>
                    <a:pt x="378587" y="476821"/>
                  </a:lnTo>
                  <a:lnTo>
                    <a:pt x="420750" y="480060"/>
                  </a:lnTo>
                  <a:lnTo>
                    <a:pt x="498347" y="480060"/>
                  </a:lnTo>
                  <a:lnTo>
                    <a:pt x="535559" y="478447"/>
                  </a:lnTo>
                  <a:lnTo>
                    <a:pt x="571118" y="473595"/>
                  </a:lnTo>
                  <a:lnTo>
                    <a:pt x="605154" y="470357"/>
                  </a:lnTo>
                  <a:lnTo>
                    <a:pt x="668273" y="457428"/>
                  </a:lnTo>
                  <a:lnTo>
                    <a:pt x="726566" y="441261"/>
                  </a:lnTo>
                  <a:lnTo>
                    <a:pt x="773429" y="423481"/>
                  </a:lnTo>
                  <a:lnTo>
                    <a:pt x="817117" y="404088"/>
                  </a:lnTo>
                  <a:lnTo>
                    <a:pt x="852678" y="386308"/>
                  </a:lnTo>
                  <a:lnTo>
                    <a:pt x="901318" y="358838"/>
                  </a:lnTo>
                  <a:lnTo>
                    <a:pt x="917447" y="345897"/>
                  </a:lnTo>
                  <a:lnTo>
                    <a:pt x="726566" y="0"/>
                  </a:lnTo>
                  <a:close/>
                </a:path>
              </a:pathLst>
            </a:custGeom>
            <a:solidFill>
              <a:srgbClr val="D2D6DB"/>
            </a:solidFill>
          </p:spPr>
          <p:txBody>
            <a:bodyPr wrap="square" lIns="0" tIns="0" rIns="0" bIns="0" rtlCol="0"/>
            <a:lstStyle/>
            <a:p>
              <a:endParaRPr/>
            </a:p>
          </p:txBody>
        </p:sp>
        <p:pic>
          <p:nvPicPr>
            <p:cNvPr id="56" name="object 56"/>
            <p:cNvPicPr/>
            <p:nvPr/>
          </p:nvPicPr>
          <p:blipFill>
            <a:blip r:embed="rId15" cstate="print"/>
            <a:stretch>
              <a:fillRect/>
            </a:stretch>
          </p:blipFill>
          <p:spPr>
            <a:xfrm>
              <a:off x="1933955" y="4863084"/>
              <a:ext cx="105156" cy="96012"/>
            </a:xfrm>
            <a:prstGeom prst="rect">
              <a:avLst/>
            </a:prstGeom>
          </p:spPr>
        </p:pic>
        <p:pic>
          <p:nvPicPr>
            <p:cNvPr id="57" name="object 57"/>
            <p:cNvPicPr/>
            <p:nvPr/>
          </p:nvPicPr>
          <p:blipFill>
            <a:blip r:embed="rId16" cstate="print"/>
            <a:stretch>
              <a:fillRect/>
            </a:stretch>
          </p:blipFill>
          <p:spPr>
            <a:xfrm>
              <a:off x="1720595" y="4875276"/>
              <a:ext cx="291084" cy="288036"/>
            </a:xfrm>
            <a:prstGeom prst="rect">
              <a:avLst/>
            </a:prstGeom>
          </p:spPr>
        </p:pic>
        <p:pic>
          <p:nvPicPr>
            <p:cNvPr id="58" name="object 58"/>
            <p:cNvPicPr/>
            <p:nvPr/>
          </p:nvPicPr>
          <p:blipFill>
            <a:blip r:embed="rId17" cstate="print"/>
            <a:stretch>
              <a:fillRect/>
            </a:stretch>
          </p:blipFill>
          <p:spPr>
            <a:xfrm>
              <a:off x="784859" y="4405884"/>
              <a:ext cx="1616964" cy="1886712"/>
            </a:xfrm>
            <a:prstGeom prst="rect">
              <a:avLst/>
            </a:prstGeom>
          </p:spPr>
        </p:pic>
        <p:pic>
          <p:nvPicPr>
            <p:cNvPr id="59" name="object 59"/>
            <p:cNvPicPr/>
            <p:nvPr/>
          </p:nvPicPr>
          <p:blipFill>
            <a:blip r:embed="rId18" cstate="print"/>
            <a:stretch>
              <a:fillRect/>
            </a:stretch>
          </p:blipFill>
          <p:spPr>
            <a:xfrm>
              <a:off x="2549651" y="4550664"/>
              <a:ext cx="1645920" cy="1624584"/>
            </a:xfrm>
            <a:prstGeom prst="rect">
              <a:avLst/>
            </a:prstGeom>
          </p:spPr>
        </p:pic>
        <p:sp>
          <p:nvSpPr>
            <p:cNvPr id="60" name="object 60"/>
            <p:cNvSpPr/>
            <p:nvPr/>
          </p:nvSpPr>
          <p:spPr>
            <a:xfrm>
              <a:off x="1188720" y="1964435"/>
              <a:ext cx="982980" cy="364490"/>
            </a:xfrm>
            <a:custGeom>
              <a:avLst/>
              <a:gdLst/>
              <a:ahLst/>
              <a:cxnLst/>
              <a:rect l="l" t="t" r="r" b="b"/>
              <a:pathLst>
                <a:path w="982980" h="364489">
                  <a:moveTo>
                    <a:pt x="306324" y="269494"/>
                  </a:moveTo>
                  <a:lnTo>
                    <a:pt x="303022" y="261493"/>
                  </a:lnTo>
                  <a:lnTo>
                    <a:pt x="301498" y="250190"/>
                  </a:lnTo>
                  <a:lnTo>
                    <a:pt x="290068" y="227584"/>
                  </a:lnTo>
                  <a:lnTo>
                    <a:pt x="271780" y="203327"/>
                  </a:lnTo>
                  <a:lnTo>
                    <a:pt x="270637" y="201803"/>
                  </a:lnTo>
                  <a:lnTo>
                    <a:pt x="176657" y="88773"/>
                  </a:lnTo>
                  <a:lnTo>
                    <a:pt x="181483" y="90424"/>
                  </a:lnTo>
                  <a:lnTo>
                    <a:pt x="191262" y="95250"/>
                  </a:lnTo>
                  <a:lnTo>
                    <a:pt x="228473" y="95250"/>
                  </a:lnTo>
                  <a:lnTo>
                    <a:pt x="244729" y="93599"/>
                  </a:lnTo>
                  <a:lnTo>
                    <a:pt x="254508" y="88773"/>
                  </a:lnTo>
                  <a:lnTo>
                    <a:pt x="262509" y="80645"/>
                  </a:lnTo>
                  <a:lnTo>
                    <a:pt x="262509" y="64516"/>
                  </a:lnTo>
                  <a:lnTo>
                    <a:pt x="259334" y="56515"/>
                  </a:lnTo>
                  <a:lnTo>
                    <a:pt x="254508" y="50038"/>
                  </a:lnTo>
                  <a:lnTo>
                    <a:pt x="231775" y="50038"/>
                  </a:lnTo>
                  <a:lnTo>
                    <a:pt x="202565" y="45212"/>
                  </a:lnTo>
                  <a:lnTo>
                    <a:pt x="175006" y="38735"/>
                  </a:lnTo>
                  <a:lnTo>
                    <a:pt x="145923" y="29083"/>
                  </a:lnTo>
                  <a:lnTo>
                    <a:pt x="100457" y="14478"/>
                  </a:lnTo>
                  <a:lnTo>
                    <a:pt x="79413" y="8128"/>
                  </a:lnTo>
                  <a:lnTo>
                    <a:pt x="66446" y="0"/>
                  </a:lnTo>
                  <a:lnTo>
                    <a:pt x="34036" y="37084"/>
                  </a:lnTo>
                  <a:lnTo>
                    <a:pt x="16205" y="51689"/>
                  </a:lnTo>
                  <a:lnTo>
                    <a:pt x="0" y="69469"/>
                  </a:lnTo>
                  <a:lnTo>
                    <a:pt x="16205" y="106553"/>
                  </a:lnTo>
                  <a:lnTo>
                    <a:pt x="35661" y="133985"/>
                  </a:lnTo>
                  <a:lnTo>
                    <a:pt x="53479" y="164592"/>
                  </a:lnTo>
                  <a:lnTo>
                    <a:pt x="72936" y="196977"/>
                  </a:lnTo>
                  <a:lnTo>
                    <a:pt x="100457" y="255016"/>
                  </a:lnTo>
                  <a:lnTo>
                    <a:pt x="119888" y="295402"/>
                  </a:lnTo>
                  <a:lnTo>
                    <a:pt x="126365" y="308229"/>
                  </a:lnTo>
                  <a:lnTo>
                    <a:pt x="132842" y="314706"/>
                  </a:lnTo>
                  <a:lnTo>
                    <a:pt x="139446" y="318008"/>
                  </a:lnTo>
                  <a:lnTo>
                    <a:pt x="145923" y="318008"/>
                  </a:lnTo>
                  <a:lnTo>
                    <a:pt x="150749" y="314706"/>
                  </a:lnTo>
                  <a:lnTo>
                    <a:pt x="152400" y="311531"/>
                  </a:lnTo>
                  <a:lnTo>
                    <a:pt x="153924" y="305054"/>
                  </a:lnTo>
                  <a:lnTo>
                    <a:pt x="153924" y="295402"/>
                  </a:lnTo>
                  <a:lnTo>
                    <a:pt x="145923" y="243713"/>
                  </a:lnTo>
                  <a:lnTo>
                    <a:pt x="140970" y="230759"/>
                  </a:lnTo>
                  <a:lnTo>
                    <a:pt x="139446" y="225933"/>
                  </a:lnTo>
                  <a:lnTo>
                    <a:pt x="141325" y="231127"/>
                  </a:lnTo>
                  <a:lnTo>
                    <a:pt x="150749" y="240538"/>
                  </a:lnTo>
                  <a:lnTo>
                    <a:pt x="163703" y="261493"/>
                  </a:lnTo>
                  <a:lnTo>
                    <a:pt x="175006" y="288925"/>
                  </a:lnTo>
                  <a:lnTo>
                    <a:pt x="181483" y="305054"/>
                  </a:lnTo>
                  <a:lnTo>
                    <a:pt x="189611" y="314706"/>
                  </a:lnTo>
                  <a:lnTo>
                    <a:pt x="196088" y="324485"/>
                  </a:lnTo>
                  <a:lnTo>
                    <a:pt x="204216" y="327660"/>
                  </a:lnTo>
                  <a:lnTo>
                    <a:pt x="213995" y="327660"/>
                  </a:lnTo>
                  <a:lnTo>
                    <a:pt x="228473" y="306705"/>
                  </a:lnTo>
                  <a:lnTo>
                    <a:pt x="226949" y="300228"/>
                  </a:lnTo>
                  <a:lnTo>
                    <a:pt x="218821" y="269494"/>
                  </a:lnTo>
                  <a:lnTo>
                    <a:pt x="203060" y="225933"/>
                  </a:lnTo>
                  <a:lnTo>
                    <a:pt x="196088" y="206629"/>
                  </a:lnTo>
                  <a:lnTo>
                    <a:pt x="196088" y="203327"/>
                  </a:lnTo>
                  <a:lnTo>
                    <a:pt x="197739" y="203327"/>
                  </a:lnTo>
                  <a:lnTo>
                    <a:pt x="202565" y="206629"/>
                  </a:lnTo>
                  <a:lnTo>
                    <a:pt x="246380" y="250190"/>
                  </a:lnTo>
                  <a:lnTo>
                    <a:pt x="264160" y="271145"/>
                  </a:lnTo>
                  <a:lnTo>
                    <a:pt x="277114" y="284099"/>
                  </a:lnTo>
                  <a:lnTo>
                    <a:pt x="282067" y="287274"/>
                  </a:lnTo>
                  <a:lnTo>
                    <a:pt x="288544" y="288925"/>
                  </a:lnTo>
                  <a:lnTo>
                    <a:pt x="296545" y="288925"/>
                  </a:lnTo>
                  <a:lnTo>
                    <a:pt x="301498" y="284099"/>
                  </a:lnTo>
                  <a:lnTo>
                    <a:pt x="303022" y="280797"/>
                  </a:lnTo>
                  <a:lnTo>
                    <a:pt x="303022" y="275971"/>
                  </a:lnTo>
                  <a:lnTo>
                    <a:pt x="306324" y="269494"/>
                  </a:lnTo>
                  <a:close/>
                </a:path>
                <a:path w="982980" h="364489">
                  <a:moveTo>
                    <a:pt x="982980" y="75311"/>
                  </a:moveTo>
                  <a:lnTo>
                    <a:pt x="963549" y="62357"/>
                  </a:lnTo>
                  <a:lnTo>
                    <a:pt x="943991" y="46101"/>
                  </a:lnTo>
                  <a:lnTo>
                    <a:pt x="903478" y="15240"/>
                  </a:lnTo>
                  <a:lnTo>
                    <a:pt x="831977" y="57404"/>
                  </a:lnTo>
                  <a:lnTo>
                    <a:pt x="776859" y="80137"/>
                  </a:lnTo>
                  <a:lnTo>
                    <a:pt x="726567" y="93218"/>
                  </a:lnTo>
                  <a:lnTo>
                    <a:pt x="724916" y="101219"/>
                  </a:lnTo>
                  <a:lnTo>
                    <a:pt x="721614" y="107823"/>
                  </a:lnTo>
                  <a:lnTo>
                    <a:pt x="721614" y="115824"/>
                  </a:lnTo>
                  <a:lnTo>
                    <a:pt x="724916" y="123952"/>
                  </a:lnTo>
                  <a:lnTo>
                    <a:pt x="731393" y="132080"/>
                  </a:lnTo>
                  <a:lnTo>
                    <a:pt x="742696" y="133731"/>
                  </a:lnTo>
                  <a:lnTo>
                    <a:pt x="758952" y="133731"/>
                  </a:lnTo>
                  <a:lnTo>
                    <a:pt x="781685" y="132080"/>
                  </a:lnTo>
                  <a:lnTo>
                    <a:pt x="794639" y="127254"/>
                  </a:lnTo>
                  <a:lnTo>
                    <a:pt x="806069" y="123952"/>
                  </a:lnTo>
                  <a:lnTo>
                    <a:pt x="809244" y="119126"/>
                  </a:lnTo>
                  <a:lnTo>
                    <a:pt x="733044" y="245745"/>
                  </a:lnTo>
                  <a:lnTo>
                    <a:pt x="718439" y="276606"/>
                  </a:lnTo>
                  <a:lnTo>
                    <a:pt x="711962" y="299339"/>
                  </a:lnTo>
                  <a:lnTo>
                    <a:pt x="708660" y="308991"/>
                  </a:lnTo>
                  <a:lnTo>
                    <a:pt x="708660" y="325247"/>
                  </a:lnTo>
                  <a:lnTo>
                    <a:pt x="713486" y="328549"/>
                  </a:lnTo>
                  <a:lnTo>
                    <a:pt x="715137" y="333375"/>
                  </a:lnTo>
                  <a:lnTo>
                    <a:pt x="719963" y="335026"/>
                  </a:lnTo>
                  <a:lnTo>
                    <a:pt x="728091" y="335026"/>
                  </a:lnTo>
                  <a:lnTo>
                    <a:pt x="733044" y="333375"/>
                  </a:lnTo>
                  <a:lnTo>
                    <a:pt x="739521" y="328549"/>
                  </a:lnTo>
                  <a:lnTo>
                    <a:pt x="749300" y="315595"/>
                  </a:lnTo>
                  <a:lnTo>
                    <a:pt x="763905" y="289560"/>
                  </a:lnTo>
                  <a:lnTo>
                    <a:pt x="786511" y="263652"/>
                  </a:lnTo>
                  <a:lnTo>
                    <a:pt x="801243" y="240919"/>
                  </a:lnTo>
                  <a:lnTo>
                    <a:pt x="806069" y="237617"/>
                  </a:lnTo>
                  <a:lnTo>
                    <a:pt x="807720" y="237617"/>
                  </a:lnTo>
                  <a:lnTo>
                    <a:pt x="807720" y="239268"/>
                  </a:lnTo>
                  <a:lnTo>
                    <a:pt x="794639" y="305816"/>
                  </a:lnTo>
                  <a:lnTo>
                    <a:pt x="789813" y="338201"/>
                  </a:lnTo>
                  <a:lnTo>
                    <a:pt x="789813" y="344805"/>
                  </a:lnTo>
                  <a:lnTo>
                    <a:pt x="793115" y="351282"/>
                  </a:lnTo>
                  <a:lnTo>
                    <a:pt x="794639" y="357759"/>
                  </a:lnTo>
                  <a:lnTo>
                    <a:pt x="799592" y="359410"/>
                  </a:lnTo>
                  <a:lnTo>
                    <a:pt x="802767" y="364236"/>
                  </a:lnTo>
                  <a:lnTo>
                    <a:pt x="812546" y="364236"/>
                  </a:lnTo>
                  <a:lnTo>
                    <a:pt x="840105" y="320421"/>
                  </a:lnTo>
                  <a:lnTo>
                    <a:pt x="849884" y="289560"/>
                  </a:lnTo>
                  <a:lnTo>
                    <a:pt x="858012" y="268478"/>
                  </a:lnTo>
                  <a:lnTo>
                    <a:pt x="864489" y="257048"/>
                  </a:lnTo>
                  <a:lnTo>
                    <a:pt x="866140" y="252222"/>
                  </a:lnTo>
                  <a:lnTo>
                    <a:pt x="862838" y="287909"/>
                  </a:lnTo>
                  <a:lnTo>
                    <a:pt x="859663" y="307467"/>
                  </a:lnTo>
                  <a:lnTo>
                    <a:pt x="859663" y="325247"/>
                  </a:lnTo>
                  <a:lnTo>
                    <a:pt x="862838" y="331724"/>
                  </a:lnTo>
                  <a:lnTo>
                    <a:pt x="864489" y="338201"/>
                  </a:lnTo>
                  <a:lnTo>
                    <a:pt x="869315" y="343154"/>
                  </a:lnTo>
                  <a:lnTo>
                    <a:pt x="874268" y="344805"/>
                  </a:lnTo>
                  <a:lnTo>
                    <a:pt x="880745" y="343154"/>
                  </a:lnTo>
                  <a:lnTo>
                    <a:pt x="887222" y="339852"/>
                  </a:lnTo>
                  <a:lnTo>
                    <a:pt x="890397" y="333375"/>
                  </a:lnTo>
                  <a:lnTo>
                    <a:pt x="897001" y="318770"/>
                  </a:lnTo>
                  <a:lnTo>
                    <a:pt x="916686" y="252222"/>
                  </a:lnTo>
                  <a:lnTo>
                    <a:pt x="921004" y="237617"/>
                  </a:lnTo>
                  <a:lnTo>
                    <a:pt x="927735" y="214884"/>
                  </a:lnTo>
                  <a:lnTo>
                    <a:pt x="940816" y="177546"/>
                  </a:lnTo>
                  <a:lnTo>
                    <a:pt x="957072" y="145161"/>
                  </a:lnTo>
                  <a:lnTo>
                    <a:pt x="967994" y="119126"/>
                  </a:lnTo>
                  <a:lnTo>
                    <a:pt x="970026" y="114300"/>
                  </a:lnTo>
                  <a:lnTo>
                    <a:pt x="982980" y="75311"/>
                  </a:lnTo>
                  <a:close/>
                </a:path>
              </a:pathLst>
            </a:custGeom>
            <a:solidFill>
              <a:srgbClr val="F59E4B"/>
            </a:solidFill>
          </p:spPr>
          <p:txBody>
            <a:bodyPr wrap="square" lIns="0" tIns="0" rIns="0" bIns="0" rtlCol="0"/>
            <a:lstStyle/>
            <a:p>
              <a:endParaRPr/>
            </a:p>
          </p:txBody>
        </p:sp>
        <p:sp>
          <p:nvSpPr>
            <p:cNvPr id="61" name="object 61"/>
            <p:cNvSpPr/>
            <p:nvPr/>
          </p:nvSpPr>
          <p:spPr>
            <a:xfrm>
              <a:off x="1101852" y="1123188"/>
              <a:ext cx="957580" cy="411480"/>
            </a:xfrm>
            <a:custGeom>
              <a:avLst/>
              <a:gdLst/>
              <a:ahLst/>
              <a:cxnLst/>
              <a:rect l="l" t="t" r="r" b="b"/>
              <a:pathLst>
                <a:path w="957580" h="411480">
                  <a:moveTo>
                    <a:pt x="415544" y="0"/>
                  </a:moveTo>
                  <a:lnTo>
                    <a:pt x="344297" y="0"/>
                  </a:lnTo>
                  <a:lnTo>
                    <a:pt x="276478" y="4825"/>
                  </a:lnTo>
                  <a:lnTo>
                    <a:pt x="215010" y="12953"/>
                  </a:lnTo>
                  <a:lnTo>
                    <a:pt x="160045" y="24257"/>
                  </a:lnTo>
                  <a:lnTo>
                    <a:pt x="113169" y="37211"/>
                  </a:lnTo>
                  <a:lnTo>
                    <a:pt x="72745" y="50164"/>
                  </a:lnTo>
                  <a:lnTo>
                    <a:pt x="19405" y="72898"/>
                  </a:lnTo>
                  <a:lnTo>
                    <a:pt x="0" y="81025"/>
                  </a:lnTo>
                  <a:lnTo>
                    <a:pt x="116395" y="411479"/>
                  </a:lnTo>
                  <a:lnTo>
                    <a:pt x="800227" y="411479"/>
                  </a:lnTo>
                  <a:lnTo>
                    <a:pt x="957072" y="155575"/>
                  </a:lnTo>
                  <a:lnTo>
                    <a:pt x="906906" y="129539"/>
                  </a:lnTo>
                  <a:lnTo>
                    <a:pt x="856868" y="105283"/>
                  </a:lnTo>
                  <a:lnTo>
                    <a:pt x="808354" y="82676"/>
                  </a:lnTo>
                  <a:lnTo>
                    <a:pt x="714629" y="50164"/>
                  </a:lnTo>
                  <a:lnTo>
                    <a:pt x="669290" y="37211"/>
                  </a:lnTo>
                  <a:lnTo>
                    <a:pt x="624078" y="25908"/>
                  </a:lnTo>
                  <a:lnTo>
                    <a:pt x="580390" y="17779"/>
                  </a:lnTo>
                  <a:lnTo>
                    <a:pt x="536702" y="11302"/>
                  </a:lnTo>
                  <a:lnTo>
                    <a:pt x="496316" y="4825"/>
                  </a:lnTo>
                  <a:lnTo>
                    <a:pt x="455929" y="3301"/>
                  </a:lnTo>
                  <a:lnTo>
                    <a:pt x="415544" y="0"/>
                  </a:lnTo>
                  <a:close/>
                </a:path>
              </a:pathLst>
            </a:custGeom>
            <a:solidFill>
              <a:srgbClr val="D2D6DB"/>
            </a:solidFill>
          </p:spPr>
          <p:txBody>
            <a:bodyPr wrap="square" lIns="0" tIns="0" rIns="0" bIns="0" rtlCol="0"/>
            <a:lstStyle/>
            <a:p>
              <a:endParaRPr/>
            </a:p>
          </p:txBody>
        </p:sp>
        <p:sp>
          <p:nvSpPr>
            <p:cNvPr id="62" name="object 62"/>
            <p:cNvSpPr/>
            <p:nvPr/>
          </p:nvSpPr>
          <p:spPr>
            <a:xfrm>
              <a:off x="786383" y="784859"/>
              <a:ext cx="1643380" cy="1263650"/>
            </a:xfrm>
            <a:custGeom>
              <a:avLst/>
              <a:gdLst/>
              <a:ahLst/>
              <a:cxnLst/>
              <a:rect l="l" t="t" r="r" b="b"/>
              <a:pathLst>
                <a:path w="1643380" h="1263650">
                  <a:moveTo>
                    <a:pt x="1625467" y="421131"/>
                  </a:moveTo>
                  <a:lnTo>
                    <a:pt x="790702" y="421131"/>
                  </a:lnTo>
                  <a:lnTo>
                    <a:pt x="839216" y="424434"/>
                  </a:lnTo>
                  <a:lnTo>
                    <a:pt x="886205" y="429260"/>
                  </a:lnTo>
                  <a:lnTo>
                    <a:pt x="934847" y="432435"/>
                  </a:lnTo>
                  <a:lnTo>
                    <a:pt x="980185" y="438912"/>
                  </a:lnTo>
                  <a:lnTo>
                    <a:pt x="1027176" y="448690"/>
                  </a:lnTo>
                  <a:lnTo>
                    <a:pt x="1072515" y="456818"/>
                  </a:lnTo>
                  <a:lnTo>
                    <a:pt x="1114679" y="468122"/>
                  </a:lnTo>
                  <a:lnTo>
                    <a:pt x="1155192" y="479425"/>
                  </a:lnTo>
                  <a:lnTo>
                    <a:pt x="1195705" y="492378"/>
                  </a:lnTo>
                  <a:lnTo>
                    <a:pt x="1291336" y="537717"/>
                  </a:lnTo>
                  <a:lnTo>
                    <a:pt x="1339849" y="573404"/>
                  </a:lnTo>
                  <a:lnTo>
                    <a:pt x="1370711" y="612266"/>
                  </a:lnTo>
                  <a:lnTo>
                    <a:pt x="1373886" y="625220"/>
                  </a:lnTo>
                  <a:lnTo>
                    <a:pt x="1380363" y="639826"/>
                  </a:lnTo>
                  <a:lnTo>
                    <a:pt x="1383665" y="657605"/>
                  </a:lnTo>
                  <a:lnTo>
                    <a:pt x="1385316" y="675386"/>
                  </a:lnTo>
                  <a:lnTo>
                    <a:pt x="1386840" y="714248"/>
                  </a:lnTo>
                  <a:lnTo>
                    <a:pt x="1385316" y="758063"/>
                  </a:lnTo>
                  <a:lnTo>
                    <a:pt x="1378839" y="805052"/>
                  </a:lnTo>
                  <a:lnTo>
                    <a:pt x="1372361" y="855217"/>
                  </a:lnTo>
                  <a:lnTo>
                    <a:pt x="1360932" y="902207"/>
                  </a:lnTo>
                  <a:lnTo>
                    <a:pt x="1349629" y="950849"/>
                  </a:lnTo>
                  <a:lnTo>
                    <a:pt x="1326896" y="1043051"/>
                  </a:lnTo>
                  <a:lnTo>
                    <a:pt x="1304290" y="1119251"/>
                  </a:lnTo>
                  <a:lnTo>
                    <a:pt x="1279905" y="1192149"/>
                  </a:lnTo>
                  <a:lnTo>
                    <a:pt x="1385316" y="1263395"/>
                  </a:lnTo>
                  <a:lnTo>
                    <a:pt x="1409573" y="1226185"/>
                  </a:lnTo>
                  <a:lnTo>
                    <a:pt x="1467866" y="1124077"/>
                  </a:lnTo>
                  <a:lnTo>
                    <a:pt x="1505204" y="1054480"/>
                  </a:lnTo>
                  <a:lnTo>
                    <a:pt x="1542415" y="973454"/>
                  </a:lnTo>
                  <a:lnTo>
                    <a:pt x="1560195" y="929766"/>
                  </a:lnTo>
                  <a:lnTo>
                    <a:pt x="1578102" y="885951"/>
                  </a:lnTo>
                  <a:lnTo>
                    <a:pt x="1592707" y="838962"/>
                  </a:lnTo>
                  <a:lnTo>
                    <a:pt x="1605661" y="793623"/>
                  </a:lnTo>
                  <a:lnTo>
                    <a:pt x="1618615" y="745109"/>
                  </a:lnTo>
                  <a:lnTo>
                    <a:pt x="1628266" y="698118"/>
                  </a:lnTo>
                  <a:lnTo>
                    <a:pt x="1636395" y="649477"/>
                  </a:lnTo>
                  <a:lnTo>
                    <a:pt x="1641221" y="600963"/>
                  </a:lnTo>
                  <a:lnTo>
                    <a:pt x="1642872" y="552323"/>
                  </a:lnTo>
                  <a:lnTo>
                    <a:pt x="1641221" y="505332"/>
                  </a:lnTo>
                  <a:lnTo>
                    <a:pt x="1634743" y="458342"/>
                  </a:lnTo>
                  <a:lnTo>
                    <a:pt x="1625467" y="421131"/>
                  </a:lnTo>
                  <a:close/>
                </a:path>
                <a:path w="1643380" h="1263650">
                  <a:moveTo>
                    <a:pt x="758190" y="0"/>
                  </a:moveTo>
                  <a:lnTo>
                    <a:pt x="714502" y="1650"/>
                  </a:lnTo>
                  <a:lnTo>
                    <a:pt x="670813" y="4825"/>
                  </a:lnTo>
                  <a:lnTo>
                    <a:pt x="628650" y="6476"/>
                  </a:lnTo>
                  <a:lnTo>
                    <a:pt x="549275" y="17779"/>
                  </a:lnTo>
                  <a:lnTo>
                    <a:pt x="477951" y="30734"/>
                  </a:lnTo>
                  <a:lnTo>
                    <a:pt x="416394" y="45338"/>
                  </a:lnTo>
                  <a:lnTo>
                    <a:pt x="361302" y="61594"/>
                  </a:lnTo>
                  <a:lnTo>
                    <a:pt x="315937" y="79375"/>
                  </a:lnTo>
                  <a:lnTo>
                    <a:pt x="278676" y="92328"/>
                  </a:lnTo>
                  <a:lnTo>
                    <a:pt x="252755" y="101980"/>
                  </a:lnTo>
                  <a:lnTo>
                    <a:pt x="230073" y="113411"/>
                  </a:lnTo>
                  <a:lnTo>
                    <a:pt x="221970" y="119887"/>
                  </a:lnTo>
                  <a:lnTo>
                    <a:pt x="179844" y="150622"/>
                  </a:lnTo>
                  <a:lnTo>
                    <a:pt x="142582" y="187832"/>
                  </a:lnTo>
                  <a:lnTo>
                    <a:pt x="121513" y="212216"/>
                  </a:lnTo>
                  <a:lnTo>
                    <a:pt x="102069" y="239775"/>
                  </a:lnTo>
                  <a:lnTo>
                    <a:pt x="79387" y="270510"/>
                  </a:lnTo>
                  <a:lnTo>
                    <a:pt x="59943" y="307720"/>
                  </a:lnTo>
                  <a:lnTo>
                    <a:pt x="42125" y="348234"/>
                  </a:lnTo>
                  <a:lnTo>
                    <a:pt x="27546" y="391922"/>
                  </a:lnTo>
                  <a:lnTo>
                    <a:pt x="16205" y="442213"/>
                  </a:lnTo>
                  <a:lnTo>
                    <a:pt x="8102" y="494029"/>
                  </a:lnTo>
                  <a:lnTo>
                    <a:pt x="3238" y="552323"/>
                  </a:lnTo>
                  <a:lnTo>
                    <a:pt x="0" y="594487"/>
                  </a:lnTo>
                  <a:lnTo>
                    <a:pt x="3238" y="631698"/>
                  </a:lnTo>
                  <a:lnTo>
                    <a:pt x="8102" y="670560"/>
                  </a:lnTo>
                  <a:lnTo>
                    <a:pt x="22682" y="745109"/>
                  </a:lnTo>
                  <a:lnTo>
                    <a:pt x="43738" y="813053"/>
                  </a:lnTo>
                  <a:lnTo>
                    <a:pt x="58331" y="845565"/>
                  </a:lnTo>
                  <a:lnTo>
                    <a:pt x="71285" y="879475"/>
                  </a:lnTo>
                  <a:lnTo>
                    <a:pt x="85864" y="910336"/>
                  </a:lnTo>
                  <a:lnTo>
                    <a:pt x="103695" y="939418"/>
                  </a:lnTo>
                  <a:lnTo>
                    <a:pt x="118275" y="968628"/>
                  </a:lnTo>
                  <a:lnTo>
                    <a:pt x="155536" y="1020444"/>
                  </a:lnTo>
                  <a:lnTo>
                    <a:pt x="192798" y="1069086"/>
                  </a:lnTo>
                  <a:lnTo>
                    <a:pt x="233311" y="1112774"/>
                  </a:lnTo>
                  <a:lnTo>
                    <a:pt x="267334" y="1149985"/>
                  </a:lnTo>
                  <a:lnTo>
                    <a:pt x="302971" y="1182369"/>
                  </a:lnTo>
                  <a:lnTo>
                    <a:pt x="333756" y="1208277"/>
                  </a:lnTo>
                  <a:lnTo>
                    <a:pt x="380746" y="1245615"/>
                  </a:lnTo>
                  <a:lnTo>
                    <a:pt x="398564" y="1260093"/>
                  </a:lnTo>
                  <a:lnTo>
                    <a:pt x="508762" y="1182369"/>
                  </a:lnTo>
                  <a:lnTo>
                    <a:pt x="495807" y="1174368"/>
                  </a:lnTo>
                  <a:lnTo>
                    <a:pt x="460133" y="1148334"/>
                  </a:lnTo>
                  <a:lnTo>
                    <a:pt x="437451" y="1128902"/>
                  </a:lnTo>
                  <a:lnTo>
                    <a:pt x="414769" y="1104645"/>
                  </a:lnTo>
                  <a:lnTo>
                    <a:pt x="387222" y="1075563"/>
                  </a:lnTo>
                  <a:lnTo>
                    <a:pt x="359676" y="1043051"/>
                  </a:lnTo>
                  <a:lnTo>
                    <a:pt x="335381" y="1005839"/>
                  </a:lnTo>
                  <a:lnTo>
                    <a:pt x="309460" y="966977"/>
                  </a:lnTo>
                  <a:lnTo>
                    <a:pt x="290017" y="923289"/>
                  </a:lnTo>
                  <a:lnTo>
                    <a:pt x="278676" y="898905"/>
                  </a:lnTo>
                  <a:lnTo>
                    <a:pt x="270573" y="874649"/>
                  </a:lnTo>
                  <a:lnTo>
                    <a:pt x="262470" y="848740"/>
                  </a:lnTo>
                  <a:lnTo>
                    <a:pt x="255993" y="824484"/>
                  </a:lnTo>
                  <a:lnTo>
                    <a:pt x="252755" y="795274"/>
                  </a:lnTo>
                  <a:lnTo>
                    <a:pt x="247891" y="767714"/>
                  </a:lnTo>
                  <a:lnTo>
                    <a:pt x="247891" y="711073"/>
                  </a:lnTo>
                  <a:lnTo>
                    <a:pt x="249504" y="680338"/>
                  </a:lnTo>
                  <a:lnTo>
                    <a:pt x="255993" y="633349"/>
                  </a:lnTo>
                  <a:lnTo>
                    <a:pt x="273812" y="589534"/>
                  </a:lnTo>
                  <a:lnTo>
                    <a:pt x="311073" y="542670"/>
                  </a:lnTo>
                  <a:lnTo>
                    <a:pt x="366166" y="500506"/>
                  </a:lnTo>
                  <a:lnTo>
                    <a:pt x="434213" y="469773"/>
                  </a:lnTo>
                  <a:lnTo>
                    <a:pt x="473100" y="456818"/>
                  </a:lnTo>
                  <a:lnTo>
                    <a:pt x="515238" y="445388"/>
                  </a:lnTo>
                  <a:lnTo>
                    <a:pt x="555752" y="438912"/>
                  </a:lnTo>
                  <a:lnTo>
                    <a:pt x="599440" y="430911"/>
                  </a:lnTo>
                  <a:lnTo>
                    <a:pt x="646429" y="425957"/>
                  </a:lnTo>
                  <a:lnTo>
                    <a:pt x="693419" y="424434"/>
                  </a:lnTo>
                  <a:lnTo>
                    <a:pt x="742060" y="421131"/>
                  </a:lnTo>
                  <a:lnTo>
                    <a:pt x="1625467" y="421131"/>
                  </a:lnTo>
                  <a:lnTo>
                    <a:pt x="1623441" y="413003"/>
                  </a:lnTo>
                  <a:lnTo>
                    <a:pt x="1608836" y="369315"/>
                  </a:lnTo>
                  <a:lnTo>
                    <a:pt x="1599184" y="348234"/>
                  </a:lnTo>
                  <a:lnTo>
                    <a:pt x="1589405" y="325627"/>
                  </a:lnTo>
                  <a:lnTo>
                    <a:pt x="1578102" y="306069"/>
                  </a:lnTo>
                  <a:lnTo>
                    <a:pt x="1565148" y="286638"/>
                  </a:lnTo>
                  <a:lnTo>
                    <a:pt x="1548892" y="267207"/>
                  </a:lnTo>
                  <a:lnTo>
                    <a:pt x="1534286" y="246252"/>
                  </a:lnTo>
                  <a:lnTo>
                    <a:pt x="1477645" y="194310"/>
                  </a:lnTo>
                  <a:lnTo>
                    <a:pt x="1453261" y="179831"/>
                  </a:lnTo>
                  <a:lnTo>
                    <a:pt x="1429004" y="163575"/>
                  </a:lnTo>
                  <a:lnTo>
                    <a:pt x="1377188" y="136016"/>
                  </a:lnTo>
                  <a:lnTo>
                    <a:pt x="1289685" y="98805"/>
                  </a:lnTo>
                  <a:lnTo>
                    <a:pt x="1229741" y="76073"/>
                  </a:lnTo>
                  <a:lnTo>
                    <a:pt x="1172972" y="58292"/>
                  </a:lnTo>
                  <a:lnTo>
                    <a:pt x="1116330" y="43687"/>
                  </a:lnTo>
                  <a:lnTo>
                    <a:pt x="1006093" y="21081"/>
                  </a:lnTo>
                  <a:lnTo>
                    <a:pt x="954278" y="12953"/>
                  </a:lnTo>
                  <a:lnTo>
                    <a:pt x="902461" y="6476"/>
                  </a:lnTo>
                  <a:lnTo>
                    <a:pt x="853821" y="4825"/>
                  </a:lnTo>
                  <a:lnTo>
                    <a:pt x="805179" y="1650"/>
                  </a:lnTo>
                  <a:lnTo>
                    <a:pt x="758190" y="0"/>
                  </a:lnTo>
                  <a:close/>
                </a:path>
              </a:pathLst>
            </a:custGeom>
            <a:solidFill>
              <a:srgbClr val="DDE0E3"/>
            </a:solidFill>
          </p:spPr>
          <p:txBody>
            <a:bodyPr wrap="square" lIns="0" tIns="0" rIns="0" bIns="0" rtlCol="0"/>
            <a:lstStyle/>
            <a:p>
              <a:endParaRPr/>
            </a:p>
          </p:txBody>
        </p:sp>
        <p:sp>
          <p:nvSpPr>
            <p:cNvPr id="63" name="object 63"/>
            <p:cNvSpPr/>
            <p:nvPr/>
          </p:nvSpPr>
          <p:spPr>
            <a:xfrm>
              <a:off x="1458467" y="1054608"/>
              <a:ext cx="201295" cy="480059"/>
            </a:xfrm>
            <a:custGeom>
              <a:avLst/>
              <a:gdLst/>
              <a:ahLst/>
              <a:cxnLst/>
              <a:rect l="l" t="t" r="r" b="b"/>
              <a:pathLst>
                <a:path w="201294" h="480059">
                  <a:moveTo>
                    <a:pt x="149225" y="0"/>
                  </a:moveTo>
                  <a:lnTo>
                    <a:pt x="43815" y="0"/>
                  </a:lnTo>
                  <a:lnTo>
                    <a:pt x="0" y="379856"/>
                  </a:lnTo>
                  <a:lnTo>
                    <a:pt x="100584" y="480059"/>
                  </a:lnTo>
                  <a:lnTo>
                    <a:pt x="201168" y="379856"/>
                  </a:lnTo>
                  <a:lnTo>
                    <a:pt x="149225" y="0"/>
                  </a:lnTo>
                  <a:close/>
                </a:path>
              </a:pathLst>
            </a:custGeom>
            <a:solidFill>
              <a:srgbClr val="7CA7A0"/>
            </a:solidFill>
          </p:spPr>
          <p:txBody>
            <a:bodyPr wrap="square" lIns="0" tIns="0" rIns="0" bIns="0" rtlCol="0"/>
            <a:lstStyle/>
            <a:p>
              <a:endParaRPr/>
            </a:p>
          </p:txBody>
        </p:sp>
        <p:sp>
          <p:nvSpPr>
            <p:cNvPr id="64" name="object 64"/>
            <p:cNvSpPr/>
            <p:nvPr/>
          </p:nvSpPr>
          <p:spPr>
            <a:xfrm>
              <a:off x="1242060" y="582168"/>
              <a:ext cx="647700" cy="791210"/>
            </a:xfrm>
            <a:custGeom>
              <a:avLst/>
              <a:gdLst/>
              <a:ahLst/>
              <a:cxnLst/>
              <a:rect l="l" t="t" r="r" b="b"/>
              <a:pathLst>
                <a:path w="647700" h="791210">
                  <a:moveTo>
                    <a:pt x="462703" y="705231"/>
                  </a:moveTo>
                  <a:lnTo>
                    <a:pt x="310896" y="705231"/>
                  </a:lnTo>
                  <a:lnTo>
                    <a:pt x="317373" y="727837"/>
                  </a:lnTo>
                  <a:lnTo>
                    <a:pt x="331978" y="766699"/>
                  </a:lnTo>
                  <a:lnTo>
                    <a:pt x="361061" y="790956"/>
                  </a:lnTo>
                  <a:lnTo>
                    <a:pt x="369189" y="790956"/>
                  </a:lnTo>
                  <a:lnTo>
                    <a:pt x="378841" y="786130"/>
                  </a:lnTo>
                  <a:lnTo>
                    <a:pt x="386969" y="779653"/>
                  </a:lnTo>
                  <a:lnTo>
                    <a:pt x="398272" y="766699"/>
                  </a:lnTo>
                  <a:lnTo>
                    <a:pt x="419353" y="740791"/>
                  </a:lnTo>
                  <a:lnTo>
                    <a:pt x="443610" y="719836"/>
                  </a:lnTo>
                  <a:lnTo>
                    <a:pt x="462703" y="705231"/>
                  </a:lnTo>
                  <a:close/>
                </a:path>
                <a:path w="647700" h="791210">
                  <a:moveTo>
                    <a:pt x="498824" y="676148"/>
                  </a:moveTo>
                  <a:lnTo>
                    <a:pt x="137668" y="676148"/>
                  </a:lnTo>
                  <a:lnTo>
                    <a:pt x="155448" y="684149"/>
                  </a:lnTo>
                  <a:lnTo>
                    <a:pt x="174878" y="697103"/>
                  </a:lnTo>
                  <a:lnTo>
                    <a:pt x="212090" y="729488"/>
                  </a:lnTo>
                  <a:lnTo>
                    <a:pt x="231521" y="747268"/>
                  </a:lnTo>
                  <a:lnTo>
                    <a:pt x="236347" y="753745"/>
                  </a:lnTo>
                  <a:lnTo>
                    <a:pt x="241300" y="758571"/>
                  </a:lnTo>
                  <a:lnTo>
                    <a:pt x="244475" y="760222"/>
                  </a:lnTo>
                  <a:lnTo>
                    <a:pt x="252603" y="760222"/>
                  </a:lnTo>
                  <a:lnTo>
                    <a:pt x="259080" y="758571"/>
                  </a:lnTo>
                  <a:lnTo>
                    <a:pt x="265556" y="753745"/>
                  </a:lnTo>
                  <a:lnTo>
                    <a:pt x="278511" y="745617"/>
                  </a:lnTo>
                  <a:lnTo>
                    <a:pt x="291465" y="732663"/>
                  </a:lnTo>
                  <a:lnTo>
                    <a:pt x="302768" y="719836"/>
                  </a:lnTo>
                  <a:lnTo>
                    <a:pt x="310896" y="705231"/>
                  </a:lnTo>
                  <a:lnTo>
                    <a:pt x="462703" y="705231"/>
                  </a:lnTo>
                  <a:lnTo>
                    <a:pt x="471170" y="698754"/>
                  </a:lnTo>
                  <a:lnTo>
                    <a:pt x="493903" y="679323"/>
                  </a:lnTo>
                  <a:lnTo>
                    <a:pt x="498824" y="676148"/>
                  </a:lnTo>
                  <a:close/>
                </a:path>
                <a:path w="647700" h="791210">
                  <a:moveTo>
                    <a:pt x="356234" y="0"/>
                  </a:moveTo>
                  <a:lnTo>
                    <a:pt x="325501" y="0"/>
                  </a:lnTo>
                  <a:lnTo>
                    <a:pt x="267208" y="6477"/>
                  </a:lnTo>
                  <a:lnTo>
                    <a:pt x="208915" y="24257"/>
                  </a:lnTo>
                  <a:lnTo>
                    <a:pt x="153797" y="53340"/>
                  </a:lnTo>
                  <a:lnTo>
                    <a:pt x="105283" y="93853"/>
                  </a:lnTo>
                  <a:lnTo>
                    <a:pt x="67945" y="140716"/>
                  </a:lnTo>
                  <a:lnTo>
                    <a:pt x="42037" y="186055"/>
                  </a:lnTo>
                  <a:lnTo>
                    <a:pt x="24282" y="234569"/>
                  </a:lnTo>
                  <a:lnTo>
                    <a:pt x="16192" y="284734"/>
                  </a:lnTo>
                  <a:lnTo>
                    <a:pt x="12953" y="310515"/>
                  </a:lnTo>
                  <a:lnTo>
                    <a:pt x="4851" y="360680"/>
                  </a:lnTo>
                  <a:lnTo>
                    <a:pt x="0" y="409194"/>
                  </a:lnTo>
                  <a:lnTo>
                    <a:pt x="0" y="449707"/>
                  </a:lnTo>
                  <a:lnTo>
                    <a:pt x="6477" y="490093"/>
                  </a:lnTo>
                  <a:lnTo>
                    <a:pt x="24282" y="554863"/>
                  </a:lnTo>
                  <a:lnTo>
                    <a:pt x="50165" y="604901"/>
                  </a:lnTo>
                  <a:lnTo>
                    <a:pt x="79375" y="642112"/>
                  </a:lnTo>
                  <a:lnTo>
                    <a:pt x="92328" y="658368"/>
                  </a:lnTo>
                  <a:lnTo>
                    <a:pt x="105283" y="668020"/>
                  </a:lnTo>
                  <a:lnTo>
                    <a:pt x="124714" y="684149"/>
                  </a:lnTo>
                  <a:lnTo>
                    <a:pt x="131190" y="689102"/>
                  </a:lnTo>
                  <a:lnTo>
                    <a:pt x="129540" y="679323"/>
                  </a:lnTo>
                  <a:lnTo>
                    <a:pt x="129540" y="676148"/>
                  </a:lnTo>
                  <a:lnTo>
                    <a:pt x="498824" y="676148"/>
                  </a:lnTo>
                  <a:lnTo>
                    <a:pt x="521462" y="661543"/>
                  </a:lnTo>
                  <a:lnTo>
                    <a:pt x="547242" y="640588"/>
                  </a:lnTo>
                  <a:lnTo>
                    <a:pt x="573278" y="614680"/>
                  </a:lnTo>
                  <a:lnTo>
                    <a:pt x="584581" y="598424"/>
                  </a:lnTo>
                  <a:lnTo>
                    <a:pt x="597535" y="580644"/>
                  </a:lnTo>
                  <a:lnTo>
                    <a:pt x="621791" y="530479"/>
                  </a:lnTo>
                  <a:lnTo>
                    <a:pt x="636397" y="465836"/>
                  </a:lnTo>
                  <a:lnTo>
                    <a:pt x="646048" y="391414"/>
                  </a:lnTo>
                  <a:lnTo>
                    <a:pt x="647700" y="354203"/>
                  </a:lnTo>
                  <a:lnTo>
                    <a:pt x="647700" y="316992"/>
                  </a:lnTo>
                  <a:lnTo>
                    <a:pt x="646048" y="296037"/>
                  </a:lnTo>
                  <a:lnTo>
                    <a:pt x="642873" y="271780"/>
                  </a:lnTo>
                  <a:lnTo>
                    <a:pt x="637921" y="231267"/>
                  </a:lnTo>
                  <a:lnTo>
                    <a:pt x="616966" y="168275"/>
                  </a:lnTo>
                  <a:lnTo>
                    <a:pt x="594233" y="135890"/>
                  </a:lnTo>
                  <a:lnTo>
                    <a:pt x="584581" y="129412"/>
                  </a:lnTo>
                  <a:lnTo>
                    <a:pt x="558672" y="98679"/>
                  </a:lnTo>
                  <a:lnTo>
                    <a:pt x="529463" y="71120"/>
                  </a:lnTo>
                  <a:lnTo>
                    <a:pt x="474472" y="35560"/>
                  </a:lnTo>
                  <a:lnTo>
                    <a:pt x="417703" y="12954"/>
                  </a:lnTo>
                  <a:lnTo>
                    <a:pt x="386969" y="4826"/>
                  </a:lnTo>
                  <a:lnTo>
                    <a:pt x="356234" y="0"/>
                  </a:lnTo>
                  <a:close/>
                </a:path>
              </a:pathLst>
            </a:custGeom>
            <a:solidFill>
              <a:srgbClr val="342B1E"/>
            </a:solidFill>
          </p:spPr>
          <p:txBody>
            <a:bodyPr wrap="square" lIns="0" tIns="0" rIns="0" bIns="0" rtlCol="0"/>
            <a:lstStyle/>
            <a:p>
              <a:endParaRPr/>
            </a:p>
          </p:txBody>
        </p:sp>
        <p:sp>
          <p:nvSpPr>
            <p:cNvPr id="65" name="object 65"/>
            <p:cNvSpPr/>
            <p:nvPr/>
          </p:nvSpPr>
          <p:spPr>
            <a:xfrm>
              <a:off x="2787396" y="1699259"/>
              <a:ext cx="1245235" cy="559435"/>
            </a:xfrm>
            <a:custGeom>
              <a:avLst/>
              <a:gdLst/>
              <a:ahLst/>
              <a:cxnLst/>
              <a:rect l="l" t="t" r="r" b="b"/>
              <a:pathLst>
                <a:path w="1245235" h="559435">
                  <a:moveTo>
                    <a:pt x="307848" y="264414"/>
                  </a:moveTo>
                  <a:lnTo>
                    <a:pt x="306197" y="257937"/>
                  </a:lnTo>
                  <a:lnTo>
                    <a:pt x="306197" y="248285"/>
                  </a:lnTo>
                  <a:lnTo>
                    <a:pt x="301371" y="240157"/>
                  </a:lnTo>
                  <a:lnTo>
                    <a:pt x="290068" y="217678"/>
                  </a:lnTo>
                  <a:lnTo>
                    <a:pt x="268986" y="193421"/>
                  </a:lnTo>
                  <a:lnTo>
                    <a:pt x="263779" y="186944"/>
                  </a:lnTo>
                  <a:lnTo>
                    <a:pt x="256032" y="177292"/>
                  </a:lnTo>
                  <a:lnTo>
                    <a:pt x="243078" y="159639"/>
                  </a:lnTo>
                  <a:lnTo>
                    <a:pt x="225171" y="127381"/>
                  </a:lnTo>
                  <a:lnTo>
                    <a:pt x="212217" y="99949"/>
                  </a:lnTo>
                  <a:lnTo>
                    <a:pt x="207391" y="90297"/>
                  </a:lnTo>
                  <a:lnTo>
                    <a:pt x="200914" y="83820"/>
                  </a:lnTo>
                  <a:lnTo>
                    <a:pt x="207391" y="83820"/>
                  </a:lnTo>
                  <a:lnTo>
                    <a:pt x="215519" y="75819"/>
                  </a:lnTo>
                  <a:lnTo>
                    <a:pt x="228473" y="67691"/>
                  </a:lnTo>
                  <a:lnTo>
                    <a:pt x="249555" y="56388"/>
                  </a:lnTo>
                  <a:lnTo>
                    <a:pt x="264160" y="50038"/>
                  </a:lnTo>
                  <a:lnTo>
                    <a:pt x="270637" y="41910"/>
                  </a:lnTo>
                  <a:lnTo>
                    <a:pt x="271932" y="32258"/>
                  </a:lnTo>
                  <a:lnTo>
                    <a:pt x="272161" y="30607"/>
                  </a:lnTo>
                  <a:lnTo>
                    <a:pt x="272161" y="22606"/>
                  </a:lnTo>
                  <a:lnTo>
                    <a:pt x="268986" y="12954"/>
                  </a:lnTo>
                  <a:lnTo>
                    <a:pt x="265684" y="6477"/>
                  </a:lnTo>
                  <a:lnTo>
                    <a:pt x="259207" y="0"/>
                  </a:lnTo>
                  <a:lnTo>
                    <a:pt x="246253" y="11303"/>
                  </a:lnTo>
                  <a:lnTo>
                    <a:pt x="233299" y="19304"/>
                  </a:lnTo>
                  <a:lnTo>
                    <a:pt x="218694" y="25781"/>
                  </a:lnTo>
                  <a:lnTo>
                    <a:pt x="202565" y="30607"/>
                  </a:lnTo>
                  <a:lnTo>
                    <a:pt x="187960" y="32258"/>
                  </a:lnTo>
                  <a:lnTo>
                    <a:pt x="170180" y="32258"/>
                  </a:lnTo>
                  <a:lnTo>
                    <a:pt x="111760" y="24130"/>
                  </a:lnTo>
                  <a:lnTo>
                    <a:pt x="69723" y="11303"/>
                  </a:lnTo>
                  <a:lnTo>
                    <a:pt x="53467" y="3175"/>
                  </a:lnTo>
                  <a:lnTo>
                    <a:pt x="27559" y="35433"/>
                  </a:lnTo>
                  <a:lnTo>
                    <a:pt x="0" y="67691"/>
                  </a:lnTo>
                  <a:lnTo>
                    <a:pt x="38862" y="153162"/>
                  </a:lnTo>
                  <a:lnTo>
                    <a:pt x="56769" y="174117"/>
                  </a:lnTo>
                  <a:lnTo>
                    <a:pt x="71247" y="199898"/>
                  </a:lnTo>
                  <a:lnTo>
                    <a:pt x="74549" y="204724"/>
                  </a:lnTo>
                  <a:lnTo>
                    <a:pt x="84201" y="211201"/>
                  </a:lnTo>
                  <a:lnTo>
                    <a:pt x="93980" y="216027"/>
                  </a:lnTo>
                  <a:lnTo>
                    <a:pt x="106934" y="217678"/>
                  </a:lnTo>
                  <a:lnTo>
                    <a:pt x="137668" y="217678"/>
                  </a:lnTo>
                  <a:lnTo>
                    <a:pt x="155575" y="220853"/>
                  </a:lnTo>
                  <a:lnTo>
                    <a:pt x="165227" y="220853"/>
                  </a:lnTo>
                  <a:lnTo>
                    <a:pt x="175006" y="216027"/>
                  </a:lnTo>
                  <a:lnTo>
                    <a:pt x="183134" y="211201"/>
                  </a:lnTo>
                  <a:lnTo>
                    <a:pt x="187960" y="204724"/>
                  </a:lnTo>
                  <a:lnTo>
                    <a:pt x="194437" y="191897"/>
                  </a:lnTo>
                  <a:lnTo>
                    <a:pt x="199263" y="186944"/>
                  </a:lnTo>
                  <a:lnTo>
                    <a:pt x="207391" y="196723"/>
                  </a:lnTo>
                  <a:lnTo>
                    <a:pt x="226822" y="216027"/>
                  </a:lnTo>
                  <a:lnTo>
                    <a:pt x="265684" y="264414"/>
                  </a:lnTo>
                  <a:lnTo>
                    <a:pt x="280289" y="274066"/>
                  </a:lnTo>
                  <a:lnTo>
                    <a:pt x="286766" y="278892"/>
                  </a:lnTo>
                  <a:lnTo>
                    <a:pt x="296545" y="278892"/>
                  </a:lnTo>
                  <a:lnTo>
                    <a:pt x="299720" y="277241"/>
                  </a:lnTo>
                  <a:lnTo>
                    <a:pt x="303022" y="274066"/>
                  </a:lnTo>
                  <a:lnTo>
                    <a:pt x="306197" y="270891"/>
                  </a:lnTo>
                  <a:lnTo>
                    <a:pt x="307848" y="264414"/>
                  </a:lnTo>
                  <a:close/>
                </a:path>
                <a:path w="1245235" h="559435">
                  <a:moveTo>
                    <a:pt x="1245108" y="260604"/>
                  </a:moveTo>
                  <a:lnTo>
                    <a:pt x="1224026" y="249301"/>
                  </a:lnTo>
                  <a:lnTo>
                    <a:pt x="1204595" y="236347"/>
                  </a:lnTo>
                  <a:lnTo>
                    <a:pt x="1164082" y="207264"/>
                  </a:lnTo>
                  <a:lnTo>
                    <a:pt x="1151128" y="218567"/>
                  </a:lnTo>
                  <a:lnTo>
                    <a:pt x="1094486" y="254127"/>
                  </a:lnTo>
                  <a:lnTo>
                    <a:pt x="1039495" y="279908"/>
                  </a:lnTo>
                  <a:lnTo>
                    <a:pt x="989203" y="294513"/>
                  </a:lnTo>
                  <a:lnTo>
                    <a:pt x="987679" y="302514"/>
                  </a:lnTo>
                  <a:lnTo>
                    <a:pt x="987679" y="317119"/>
                  </a:lnTo>
                  <a:lnTo>
                    <a:pt x="992505" y="325120"/>
                  </a:lnTo>
                  <a:lnTo>
                    <a:pt x="998982" y="331597"/>
                  </a:lnTo>
                  <a:lnTo>
                    <a:pt x="1008634" y="334899"/>
                  </a:lnTo>
                  <a:lnTo>
                    <a:pt x="1026541" y="334899"/>
                  </a:lnTo>
                  <a:lnTo>
                    <a:pt x="1045972" y="329946"/>
                  </a:lnTo>
                  <a:lnTo>
                    <a:pt x="1062101" y="325120"/>
                  </a:lnTo>
                  <a:lnTo>
                    <a:pt x="1070229" y="321945"/>
                  </a:lnTo>
                  <a:lnTo>
                    <a:pt x="1075055" y="317119"/>
                  </a:lnTo>
                  <a:lnTo>
                    <a:pt x="1007110" y="446278"/>
                  </a:lnTo>
                  <a:lnTo>
                    <a:pt x="992505" y="477012"/>
                  </a:lnTo>
                  <a:lnTo>
                    <a:pt x="987679" y="499618"/>
                  </a:lnTo>
                  <a:lnTo>
                    <a:pt x="986028" y="510921"/>
                  </a:lnTo>
                  <a:lnTo>
                    <a:pt x="986028" y="520573"/>
                  </a:lnTo>
                  <a:lnTo>
                    <a:pt x="987679" y="527050"/>
                  </a:lnTo>
                  <a:lnTo>
                    <a:pt x="989203" y="530225"/>
                  </a:lnTo>
                  <a:lnTo>
                    <a:pt x="994156" y="535051"/>
                  </a:lnTo>
                  <a:lnTo>
                    <a:pt x="998982" y="536702"/>
                  </a:lnTo>
                  <a:lnTo>
                    <a:pt x="1002157" y="536702"/>
                  </a:lnTo>
                  <a:lnTo>
                    <a:pt x="1007110" y="535051"/>
                  </a:lnTo>
                  <a:lnTo>
                    <a:pt x="1011936" y="533527"/>
                  </a:lnTo>
                  <a:lnTo>
                    <a:pt x="1018413" y="528574"/>
                  </a:lnTo>
                  <a:lnTo>
                    <a:pt x="1026541" y="515747"/>
                  </a:lnTo>
                  <a:lnTo>
                    <a:pt x="1039495" y="489839"/>
                  </a:lnTo>
                  <a:lnTo>
                    <a:pt x="1058926" y="459232"/>
                  </a:lnTo>
                  <a:lnTo>
                    <a:pt x="1073404" y="439801"/>
                  </a:lnTo>
                  <a:lnTo>
                    <a:pt x="1076706" y="434975"/>
                  </a:lnTo>
                  <a:lnTo>
                    <a:pt x="1079881" y="434975"/>
                  </a:lnTo>
                  <a:lnTo>
                    <a:pt x="1079881" y="436626"/>
                  </a:lnTo>
                  <a:lnTo>
                    <a:pt x="1070229" y="502793"/>
                  </a:lnTo>
                  <a:lnTo>
                    <a:pt x="1068654" y="533527"/>
                  </a:lnTo>
                  <a:lnTo>
                    <a:pt x="1081532" y="559308"/>
                  </a:lnTo>
                  <a:lnTo>
                    <a:pt x="1092835" y="559308"/>
                  </a:lnTo>
                  <a:lnTo>
                    <a:pt x="1096137" y="556133"/>
                  </a:lnTo>
                  <a:lnTo>
                    <a:pt x="1110742" y="541528"/>
                  </a:lnTo>
                  <a:lnTo>
                    <a:pt x="1113917" y="528574"/>
                  </a:lnTo>
                  <a:lnTo>
                    <a:pt x="1117219" y="512445"/>
                  </a:lnTo>
                  <a:lnTo>
                    <a:pt x="1123696" y="483362"/>
                  </a:lnTo>
                  <a:lnTo>
                    <a:pt x="1131697" y="460756"/>
                  </a:lnTo>
                  <a:lnTo>
                    <a:pt x="1136650" y="447929"/>
                  </a:lnTo>
                  <a:lnTo>
                    <a:pt x="1139825" y="446278"/>
                  </a:lnTo>
                  <a:lnTo>
                    <a:pt x="1138174" y="462407"/>
                  </a:lnTo>
                  <a:lnTo>
                    <a:pt x="1136650" y="480187"/>
                  </a:lnTo>
                  <a:lnTo>
                    <a:pt x="1136650" y="497967"/>
                  </a:lnTo>
                  <a:lnTo>
                    <a:pt x="1138174" y="515747"/>
                  </a:lnTo>
                  <a:lnTo>
                    <a:pt x="1139825" y="523748"/>
                  </a:lnTo>
                  <a:lnTo>
                    <a:pt x="1143127" y="528574"/>
                  </a:lnTo>
                  <a:lnTo>
                    <a:pt x="1146302" y="533527"/>
                  </a:lnTo>
                  <a:lnTo>
                    <a:pt x="1151128" y="535051"/>
                  </a:lnTo>
                  <a:lnTo>
                    <a:pt x="1157605" y="535051"/>
                  </a:lnTo>
                  <a:lnTo>
                    <a:pt x="1164082" y="530225"/>
                  </a:lnTo>
                  <a:lnTo>
                    <a:pt x="1169035" y="522224"/>
                  </a:lnTo>
                  <a:lnTo>
                    <a:pt x="1173861" y="509270"/>
                  </a:lnTo>
                  <a:lnTo>
                    <a:pt x="1183513" y="465582"/>
                  </a:lnTo>
                  <a:lnTo>
                    <a:pt x="1188097" y="446278"/>
                  </a:lnTo>
                  <a:lnTo>
                    <a:pt x="1190790" y="434975"/>
                  </a:lnTo>
                  <a:lnTo>
                    <a:pt x="1198118" y="404241"/>
                  </a:lnTo>
                  <a:lnTo>
                    <a:pt x="1211072" y="367157"/>
                  </a:lnTo>
                  <a:lnTo>
                    <a:pt x="1224026" y="334899"/>
                  </a:lnTo>
                  <a:lnTo>
                    <a:pt x="1229385" y="317119"/>
                  </a:lnTo>
                  <a:lnTo>
                    <a:pt x="1233805" y="302514"/>
                  </a:lnTo>
                  <a:lnTo>
                    <a:pt x="1245108" y="260604"/>
                  </a:lnTo>
                  <a:close/>
                </a:path>
              </a:pathLst>
            </a:custGeom>
            <a:solidFill>
              <a:srgbClr val="F59E4B"/>
            </a:solidFill>
          </p:spPr>
          <p:txBody>
            <a:bodyPr wrap="square" lIns="0" tIns="0" rIns="0" bIns="0" rtlCol="0"/>
            <a:lstStyle/>
            <a:p>
              <a:endParaRPr/>
            </a:p>
          </p:txBody>
        </p:sp>
        <p:pic>
          <p:nvPicPr>
            <p:cNvPr id="66" name="object 66"/>
            <p:cNvPicPr/>
            <p:nvPr/>
          </p:nvPicPr>
          <p:blipFill>
            <a:blip r:embed="rId19" cstate="print"/>
            <a:stretch>
              <a:fillRect/>
            </a:stretch>
          </p:blipFill>
          <p:spPr>
            <a:xfrm>
              <a:off x="2962655" y="1847088"/>
              <a:ext cx="105156" cy="96012"/>
            </a:xfrm>
            <a:prstGeom prst="rect">
              <a:avLst/>
            </a:prstGeom>
          </p:spPr>
        </p:pic>
        <p:pic>
          <p:nvPicPr>
            <p:cNvPr id="67" name="object 67"/>
            <p:cNvPicPr/>
            <p:nvPr/>
          </p:nvPicPr>
          <p:blipFill>
            <a:blip r:embed="rId20" cstate="print"/>
            <a:stretch>
              <a:fillRect/>
            </a:stretch>
          </p:blipFill>
          <p:spPr>
            <a:xfrm>
              <a:off x="2988564" y="1642872"/>
              <a:ext cx="289560" cy="291083"/>
            </a:xfrm>
            <a:prstGeom prst="rect">
              <a:avLst/>
            </a:prstGeom>
          </p:spPr>
        </p:pic>
        <p:sp>
          <p:nvSpPr>
            <p:cNvPr id="68" name="object 68"/>
            <p:cNvSpPr/>
            <p:nvPr/>
          </p:nvSpPr>
          <p:spPr>
            <a:xfrm>
              <a:off x="2613660" y="661416"/>
              <a:ext cx="1600200" cy="1309370"/>
            </a:xfrm>
            <a:custGeom>
              <a:avLst/>
              <a:gdLst/>
              <a:ahLst/>
              <a:cxnLst/>
              <a:rect l="l" t="t" r="r" b="b"/>
              <a:pathLst>
                <a:path w="1600200" h="1309370">
                  <a:moveTo>
                    <a:pt x="1566970" y="504825"/>
                  </a:moveTo>
                  <a:lnTo>
                    <a:pt x="1218311" y="504825"/>
                  </a:lnTo>
                  <a:lnTo>
                    <a:pt x="1231264" y="511301"/>
                  </a:lnTo>
                  <a:lnTo>
                    <a:pt x="1242567" y="517779"/>
                  </a:lnTo>
                  <a:lnTo>
                    <a:pt x="1286255" y="561467"/>
                  </a:lnTo>
                  <a:lnTo>
                    <a:pt x="1323466" y="613283"/>
                  </a:lnTo>
                  <a:lnTo>
                    <a:pt x="1360677" y="679576"/>
                  </a:lnTo>
                  <a:lnTo>
                    <a:pt x="1372107" y="700659"/>
                  </a:lnTo>
                  <a:lnTo>
                    <a:pt x="1380109" y="724916"/>
                  </a:lnTo>
                  <a:lnTo>
                    <a:pt x="1388237" y="749173"/>
                  </a:lnTo>
                  <a:lnTo>
                    <a:pt x="1394714" y="775081"/>
                  </a:lnTo>
                  <a:lnTo>
                    <a:pt x="1404365" y="823722"/>
                  </a:lnTo>
                  <a:lnTo>
                    <a:pt x="1406016" y="872236"/>
                  </a:lnTo>
                  <a:lnTo>
                    <a:pt x="1406016" y="919099"/>
                  </a:lnTo>
                  <a:lnTo>
                    <a:pt x="1401190" y="966088"/>
                  </a:lnTo>
                  <a:lnTo>
                    <a:pt x="1393063" y="1011428"/>
                  </a:lnTo>
                  <a:lnTo>
                    <a:pt x="1385062" y="1053464"/>
                  </a:lnTo>
                  <a:lnTo>
                    <a:pt x="1373631" y="1092327"/>
                  </a:lnTo>
                  <a:lnTo>
                    <a:pt x="1360677" y="1129538"/>
                  </a:lnTo>
                  <a:lnTo>
                    <a:pt x="1336420" y="1187704"/>
                  </a:lnTo>
                  <a:lnTo>
                    <a:pt x="1318640" y="1228217"/>
                  </a:lnTo>
                  <a:lnTo>
                    <a:pt x="1310639" y="1241171"/>
                  </a:lnTo>
                  <a:lnTo>
                    <a:pt x="1418970" y="1309116"/>
                  </a:lnTo>
                  <a:lnTo>
                    <a:pt x="1438402" y="1275080"/>
                  </a:lnTo>
                  <a:lnTo>
                    <a:pt x="1459484" y="1237869"/>
                  </a:lnTo>
                  <a:lnTo>
                    <a:pt x="1482089" y="1191006"/>
                  </a:lnTo>
                  <a:lnTo>
                    <a:pt x="1511173" y="1129538"/>
                  </a:lnTo>
                  <a:lnTo>
                    <a:pt x="1537080" y="1061593"/>
                  </a:lnTo>
                  <a:lnTo>
                    <a:pt x="1550035" y="1022731"/>
                  </a:lnTo>
                  <a:lnTo>
                    <a:pt x="1562989" y="982218"/>
                  </a:lnTo>
                  <a:lnTo>
                    <a:pt x="1574291" y="941832"/>
                  </a:lnTo>
                  <a:lnTo>
                    <a:pt x="1582419" y="899668"/>
                  </a:lnTo>
                  <a:lnTo>
                    <a:pt x="1590548" y="855980"/>
                  </a:lnTo>
                  <a:lnTo>
                    <a:pt x="1597025" y="810768"/>
                  </a:lnTo>
                  <a:lnTo>
                    <a:pt x="1600200" y="763778"/>
                  </a:lnTo>
                  <a:lnTo>
                    <a:pt x="1600200" y="718438"/>
                  </a:lnTo>
                  <a:lnTo>
                    <a:pt x="1598549" y="669925"/>
                  </a:lnTo>
                  <a:lnTo>
                    <a:pt x="1593723" y="624586"/>
                  </a:lnTo>
                  <a:lnTo>
                    <a:pt x="1585594" y="576072"/>
                  </a:lnTo>
                  <a:lnTo>
                    <a:pt x="1574291" y="529209"/>
                  </a:lnTo>
                  <a:lnTo>
                    <a:pt x="1566970" y="504825"/>
                  </a:lnTo>
                  <a:close/>
                </a:path>
                <a:path w="1600200" h="1309370">
                  <a:moveTo>
                    <a:pt x="810640" y="0"/>
                  </a:moveTo>
                  <a:lnTo>
                    <a:pt x="763651" y="1650"/>
                  </a:lnTo>
                  <a:lnTo>
                    <a:pt x="718438" y="6476"/>
                  </a:lnTo>
                  <a:lnTo>
                    <a:pt x="674751" y="12954"/>
                  </a:lnTo>
                  <a:lnTo>
                    <a:pt x="631063" y="21082"/>
                  </a:lnTo>
                  <a:lnTo>
                    <a:pt x="588898" y="32385"/>
                  </a:lnTo>
                  <a:lnTo>
                    <a:pt x="550163" y="43687"/>
                  </a:lnTo>
                  <a:lnTo>
                    <a:pt x="511301" y="56642"/>
                  </a:lnTo>
                  <a:lnTo>
                    <a:pt x="475741" y="72771"/>
                  </a:lnTo>
                  <a:lnTo>
                    <a:pt x="407796" y="100330"/>
                  </a:lnTo>
                  <a:lnTo>
                    <a:pt x="349503" y="131063"/>
                  </a:lnTo>
                  <a:lnTo>
                    <a:pt x="296037" y="161798"/>
                  </a:lnTo>
                  <a:lnTo>
                    <a:pt x="257301" y="187706"/>
                  </a:lnTo>
                  <a:lnTo>
                    <a:pt x="226567" y="210312"/>
                  </a:lnTo>
                  <a:lnTo>
                    <a:pt x="194182" y="236220"/>
                  </a:lnTo>
                  <a:lnTo>
                    <a:pt x="169925" y="254000"/>
                  </a:lnTo>
                  <a:lnTo>
                    <a:pt x="137540" y="286385"/>
                  </a:lnTo>
                  <a:lnTo>
                    <a:pt x="97027" y="331724"/>
                  </a:lnTo>
                  <a:lnTo>
                    <a:pt x="43687" y="430403"/>
                  </a:lnTo>
                  <a:lnTo>
                    <a:pt x="27558" y="472567"/>
                  </a:lnTo>
                  <a:lnTo>
                    <a:pt x="14604" y="517779"/>
                  </a:lnTo>
                  <a:lnTo>
                    <a:pt x="6476" y="567944"/>
                  </a:lnTo>
                  <a:lnTo>
                    <a:pt x="0" y="619760"/>
                  </a:lnTo>
                  <a:lnTo>
                    <a:pt x="0" y="713613"/>
                  </a:lnTo>
                  <a:lnTo>
                    <a:pt x="3175" y="749173"/>
                  </a:lnTo>
                  <a:lnTo>
                    <a:pt x="8127" y="784860"/>
                  </a:lnTo>
                  <a:lnTo>
                    <a:pt x="14604" y="817245"/>
                  </a:lnTo>
                  <a:lnTo>
                    <a:pt x="24256" y="847979"/>
                  </a:lnTo>
                  <a:lnTo>
                    <a:pt x="32384" y="878713"/>
                  </a:lnTo>
                  <a:lnTo>
                    <a:pt x="56641" y="938530"/>
                  </a:lnTo>
                  <a:lnTo>
                    <a:pt x="82550" y="993521"/>
                  </a:lnTo>
                  <a:lnTo>
                    <a:pt x="113283" y="1046988"/>
                  </a:lnTo>
                  <a:lnTo>
                    <a:pt x="145669" y="1093851"/>
                  </a:lnTo>
                  <a:lnTo>
                    <a:pt x="181228" y="1137539"/>
                  </a:lnTo>
                  <a:lnTo>
                    <a:pt x="220090" y="1124585"/>
                  </a:lnTo>
                  <a:lnTo>
                    <a:pt x="255650" y="1110107"/>
                  </a:lnTo>
                  <a:lnTo>
                    <a:pt x="270256" y="1098804"/>
                  </a:lnTo>
                  <a:lnTo>
                    <a:pt x="286384" y="1090676"/>
                  </a:lnTo>
                  <a:lnTo>
                    <a:pt x="313944" y="1063117"/>
                  </a:lnTo>
                  <a:lnTo>
                    <a:pt x="318769" y="1055116"/>
                  </a:lnTo>
                  <a:lnTo>
                    <a:pt x="279907" y="985520"/>
                  </a:lnTo>
                  <a:lnTo>
                    <a:pt x="257301" y="943356"/>
                  </a:lnTo>
                  <a:lnTo>
                    <a:pt x="236219" y="898144"/>
                  </a:lnTo>
                  <a:lnTo>
                    <a:pt x="218439" y="849503"/>
                  </a:lnTo>
                  <a:lnTo>
                    <a:pt x="208660" y="825246"/>
                  </a:lnTo>
                  <a:lnTo>
                    <a:pt x="202310" y="800988"/>
                  </a:lnTo>
                  <a:lnTo>
                    <a:pt x="199008" y="779907"/>
                  </a:lnTo>
                  <a:lnTo>
                    <a:pt x="195833" y="755650"/>
                  </a:lnTo>
                  <a:lnTo>
                    <a:pt x="194182" y="731393"/>
                  </a:lnTo>
                  <a:lnTo>
                    <a:pt x="195833" y="710438"/>
                  </a:lnTo>
                  <a:lnTo>
                    <a:pt x="207137" y="660273"/>
                  </a:lnTo>
                  <a:lnTo>
                    <a:pt x="233044" y="603631"/>
                  </a:lnTo>
                  <a:lnTo>
                    <a:pt x="265302" y="550163"/>
                  </a:lnTo>
                  <a:lnTo>
                    <a:pt x="286384" y="529209"/>
                  </a:lnTo>
                  <a:lnTo>
                    <a:pt x="302513" y="512953"/>
                  </a:lnTo>
                  <a:lnTo>
                    <a:pt x="1217227" y="512953"/>
                  </a:lnTo>
                  <a:lnTo>
                    <a:pt x="1218311" y="504825"/>
                  </a:lnTo>
                  <a:lnTo>
                    <a:pt x="1566970" y="504825"/>
                  </a:lnTo>
                  <a:lnTo>
                    <a:pt x="1538731" y="435356"/>
                  </a:lnTo>
                  <a:lnTo>
                    <a:pt x="1512824" y="388366"/>
                  </a:lnTo>
                  <a:lnTo>
                    <a:pt x="1485264" y="343026"/>
                  </a:lnTo>
                  <a:lnTo>
                    <a:pt x="1449704" y="297688"/>
                  </a:lnTo>
                  <a:lnTo>
                    <a:pt x="1410842" y="254000"/>
                  </a:lnTo>
                  <a:lnTo>
                    <a:pt x="1367154" y="211962"/>
                  </a:lnTo>
                  <a:lnTo>
                    <a:pt x="1313814" y="169925"/>
                  </a:lnTo>
                  <a:lnTo>
                    <a:pt x="1263650" y="135889"/>
                  </a:lnTo>
                  <a:lnTo>
                    <a:pt x="1211834" y="101981"/>
                  </a:lnTo>
                  <a:lnTo>
                    <a:pt x="1160144" y="76073"/>
                  </a:lnTo>
                  <a:lnTo>
                    <a:pt x="1106677" y="54991"/>
                  </a:lnTo>
                  <a:lnTo>
                    <a:pt x="1056513" y="37211"/>
                  </a:lnTo>
                  <a:lnTo>
                    <a:pt x="1006348" y="21082"/>
                  </a:lnTo>
                  <a:lnTo>
                    <a:pt x="906017" y="4825"/>
                  </a:lnTo>
                  <a:lnTo>
                    <a:pt x="857503" y="1650"/>
                  </a:lnTo>
                  <a:lnTo>
                    <a:pt x="810640" y="0"/>
                  </a:lnTo>
                  <a:close/>
                </a:path>
                <a:path w="1600200" h="1309370">
                  <a:moveTo>
                    <a:pt x="1217227" y="512953"/>
                  </a:moveTo>
                  <a:lnTo>
                    <a:pt x="302513" y="512953"/>
                  </a:lnTo>
                  <a:lnTo>
                    <a:pt x="308990" y="522732"/>
                  </a:lnTo>
                  <a:lnTo>
                    <a:pt x="320420" y="530733"/>
                  </a:lnTo>
                  <a:lnTo>
                    <a:pt x="336550" y="538861"/>
                  </a:lnTo>
                  <a:lnTo>
                    <a:pt x="352678" y="548513"/>
                  </a:lnTo>
                  <a:lnTo>
                    <a:pt x="402844" y="561467"/>
                  </a:lnTo>
                  <a:lnTo>
                    <a:pt x="462788" y="574421"/>
                  </a:lnTo>
                  <a:lnTo>
                    <a:pt x="533907" y="582549"/>
                  </a:lnTo>
                  <a:lnTo>
                    <a:pt x="694181" y="592201"/>
                  </a:lnTo>
                  <a:lnTo>
                    <a:pt x="776604" y="592201"/>
                  </a:lnTo>
                  <a:lnTo>
                    <a:pt x="941704" y="585724"/>
                  </a:lnTo>
                  <a:lnTo>
                    <a:pt x="1017777" y="579374"/>
                  </a:lnTo>
                  <a:lnTo>
                    <a:pt x="1082420" y="569595"/>
                  </a:lnTo>
                  <a:lnTo>
                    <a:pt x="1139063" y="556641"/>
                  </a:lnTo>
                  <a:lnTo>
                    <a:pt x="1182751" y="542036"/>
                  </a:lnTo>
                  <a:lnTo>
                    <a:pt x="1198879" y="535559"/>
                  </a:lnTo>
                  <a:lnTo>
                    <a:pt x="1210310" y="524256"/>
                  </a:lnTo>
                  <a:lnTo>
                    <a:pt x="1216787" y="516255"/>
                  </a:lnTo>
                  <a:lnTo>
                    <a:pt x="1217227" y="512953"/>
                  </a:lnTo>
                  <a:close/>
                </a:path>
              </a:pathLst>
            </a:custGeom>
            <a:solidFill>
              <a:srgbClr val="E9E7DE"/>
            </a:solidFill>
          </p:spPr>
          <p:txBody>
            <a:bodyPr wrap="square" lIns="0" tIns="0" rIns="0" bIns="0" rtlCol="0"/>
            <a:lstStyle/>
            <a:p>
              <a:endParaRPr/>
            </a:p>
          </p:txBody>
        </p:sp>
        <p:pic>
          <p:nvPicPr>
            <p:cNvPr id="69" name="object 69"/>
            <p:cNvPicPr/>
            <p:nvPr/>
          </p:nvPicPr>
          <p:blipFill>
            <a:blip r:embed="rId21" cstate="print"/>
            <a:stretch>
              <a:fillRect/>
            </a:stretch>
          </p:blipFill>
          <p:spPr>
            <a:xfrm>
              <a:off x="2566416" y="2001011"/>
              <a:ext cx="434340" cy="413003"/>
            </a:xfrm>
            <a:prstGeom prst="rect">
              <a:avLst/>
            </a:prstGeom>
          </p:spPr>
        </p:pic>
        <p:sp>
          <p:nvSpPr>
            <p:cNvPr id="70" name="object 70"/>
            <p:cNvSpPr/>
            <p:nvPr/>
          </p:nvSpPr>
          <p:spPr>
            <a:xfrm>
              <a:off x="2657855" y="1979676"/>
              <a:ext cx="368935" cy="368935"/>
            </a:xfrm>
            <a:custGeom>
              <a:avLst/>
              <a:gdLst/>
              <a:ahLst/>
              <a:cxnLst/>
              <a:rect l="l" t="t" r="r" b="b"/>
              <a:pathLst>
                <a:path w="368935" h="368935">
                  <a:moveTo>
                    <a:pt x="211200" y="0"/>
                  </a:moveTo>
                  <a:lnTo>
                    <a:pt x="157606" y="0"/>
                  </a:lnTo>
                  <a:lnTo>
                    <a:pt x="139700" y="4825"/>
                  </a:lnTo>
                  <a:lnTo>
                    <a:pt x="92582" y="24384"/>
                  </a:lnTo>
                  <a:lnTo>
                    <a:pt x="63373" y="47116"/>
                  </a:lnTo>
                  <a:lnTo>
                    <a:pt x="50418" y="56896"/>
                  </a:lnTo>
                  <a:lnTo>
                    <a:pt x="19557" y="104012"/>
                  </a:lnTo>
                  <a:lnTo>
                    <a:pt x="1650" y="155956"/>
                  </a:lnTo>
                  <a:lnTo>
                    <a:pt x="0" y="175513"/>
                  </a:lnTo>
                  <a:lnTo>
                    <a:pt x="0" y="193294"/>
                  </a:lnTo>
                  <a:lnTo>
                    <a:pt x="11430" y="247014"/>
                  </a:lnTo>
                  <a:lnTo>
                    <a:pt x="35687" y="292481"/>
                  </a:lnTo>
                  <a:lnTo>
                    <a:pt x="73151" y="329819"/>
                  </a:lnTo>
                  <a:lnTo>
                    <a:pt x="105663" y="349250"/>
                  </a:lnTo>
                  <a:lnTo>
                    <a:pt x="120268" y="357377"/>
                  </a:lnTo>
                  <a:lnTo>
                    <a:pt x="139700" y="362331"/>
                  </a:lnTo>
                  <a:lnTo>
                    <a:pt x="157606" y="367157"/>
                  </a:lnTo>
                  <a:lnTo>
                    <a:pt x="175513" y="368808"/>
                  </a:lnTo>
                  <a:lnTo>
                    <a:pt x="193294" y="368808"/>
                  </a:lnTo>
                  <a:lnTo>
                    <a:pt x="212851" y="367157"/>
                  </a:lnTo>
                  <a:lnTo>
                    <a:pt x="263144" y="350900"/>
                  </a:lnTo>
                  <a:lnTo>
                    <a:pt x="307086" y="323341"/>
                  </a:lnTo>
                  <a:lnTo>
                    <a:pt x="342773" y="281050"/>
                  </a:lnTo>
                  <a:lnTo>
                    <a:pt x="363981" y="229108"/>
                  </a:lnTo>
                  <a:lnTo>
                    <a:pt x="368807" y="193294"/>
                  </a:lnTo>
                  <a:lnTo>
                    <a:pt x="368807" y="173862"/>
                  </a:lnTo>
                  <a:lnTo>
                    <a:pt x="367156" y="155956"/>
                  </a:lnTo>
                  <a:lnTo>
                    <a:pt x="363981" y="138049"/>
                  </a:lnTo>
                  <a:lnTo>
                    <a:pt x="357377" y="123444"/>
                  </a:lnTo>
                  <a:lnTo>
                    <a:pt x="350900" y="105663"/>
                  </a:lnTo>
                  <a:lnTo>
                    <a:pt x="323342" y="61722"/>
                  </a:lnTo>
                  <a:lnTo>
                    <a:pt x="281050" y="27559"/>
                  </a:lnTo>
                  <a:lnTo>
                    <a:pt x="230758" y="4825"/>
                  </a:lnTo>
                  <a:lnTo>
                    <a:pt x="211200" y="0"/>
                  </a:lnTo>
                  <a:close/>
                </a:path>
              </a:pathLst>
            </a:custGeom>
            <a:solidFill>
              <a:srgbClr val="FFFFFF"/>
            </a:solidFill>
          </p:spPr>
          <p:txBody>
            <a:bodyPr wrap="square" lIns="0" tIns="0" rIns="0" bIns="0" rtlCol="0"/>
            <a:lstStyle/>
            <a:p>
              <a:endParaRPr/>
            </a:p>
          </p:txBody>
        </p:sp>
        <p:sp>
          <p:nvSpPr>
            <p:cNvPr id="71" name="object 71"/>
            <p:cNvSpPr/>
            <p:nvPr/>
          </p:nvSpPr>
          <p:spPr>
            <a:xfrm>
              <a:off x="2670048" y="1991867"/>
              <a:ext cx="344805" cy="342900"/>
            </a:xfrm>
            <a:custGeom>
              <a:avLst/>
              <a:gdLst/>
              <a:ahLst/>
              <a:cxnLst/>
              <a:rect l="l" t="t" r="r" b="b"/>
              <a:pathLst>
                <a:path w="344805" h="342900">
                  <a:moveTo>
                    <a:pt x="181101" y="0"/>
                  </a:moveTo>
                  <a:lnTo>
                    <a:pt x="163321" y="0"/>
                  </a:lnTo>
                  <a:lnTo>
                    <a:pt x="148716" y="1651"/>
                  </a:lnTo>
                  <a:lnTo>
                    <a:pt x="100202" y="16129"/>
                  </a:lnTo>
                  <a:lnTo>
                    <a:pt x="45338" y="54991"/>
                  </a:lnTo>
                  <a:lnTo>
                    <a:pt x="17779" y="97028"/>
                  </a:lnTo>
                  <a:lnTo>
                    <a:pt x="1650" y="147193"/>
                  </a:lnTo>
                  <a:lnTo>
                    <a:pt x="0" y="163322"/>
                  </a:lnTo>
                  <a:lnTo>
                    <a:pt x="0" y="181102"/>
                  </a:lnTo>
                  <a:lnTo>
                    <a:pt x="1650" y="197358"/>
                  </a:lnTo>
                  <a:lnTo>
                    <a:pt x="11302" y="229616"/>
                  </a:lnTo>
                  <a:lnTo>
                    <a:pt x="17779" y="244221"/>
                  </a:lnTo>
                  <a:lnTo>
                    <a:pt x="24256" y="260350"/>
                  </a:lnTo>
                  <a:lnTo>
                    <a:pt x="32384" y="273304"/>
                  </a:lnTo>
                  <a:lnTo>
                    <a:pt x="43687" y="286258"/>
                  </a:lnTo>
                  <a:lnTo>
                    <a:pt x="54990" y="297561"/>
                  </a:lnTo>
                  <a:lnTo>
                    <a:pt x="67944" y="307340"/>
                  </a:lnTo>
                  <a:lnTo>
                    <a:pt x="82422" y="318643"/>
                  </a:lnTo>
                  <a:lnTo>
                    <a:pt x="98678" y="328295"/>
                  </a:lnTo>
                  <a:lnTo>
                    <a:pt x="113156" y="334772"/>
                  </a:lnTo>
                  <a:lnTo>
                    <a:pt x="130937" y="338074"/>
                  </a:lnTo>
                  <a:lnTo>
                    <a:pt x="148716" y="342900"/>
                  </a:lnTo>
                  <a:lnTo>
                    <a:pt x="198881" y="342900"/>
                  </a:lnTo>
                  <a:lnTo>
                    <a:pt x="213487" y="338074"/>
                  </a:lnTo>
                  <a:lnTo>
                    <a:pt x="231266" y="334772"/>
                  </a:lnTo>
                  <a:lnTo>
                    <a:pt x="274954" y="310515"/>
                  </a:lnTo>
                  <a:lnTo>
                    <a:pt x="299084" y="287909"/>
                  </a:lnTo>
                  <a:lnTo>
                    <a:pt x="310514" y="274955"/>
                  </a:lnTo>
                  <a:lnTo>
                    <a:pt x="333120" y="231267"/>
                  </a:lnTo>
                  <a:lnTo>
                    <a:pt x="344424" y="179578"/>
                  </a:lnTo>
                  <a:lnTo>
                    <a:pt x="344424" y="163322"/>
                  </a:lnTo>
                  <a:lnTo>
                    <a:pt x="342772" y="147193"/>
                  </a:lnTo>
                  <a:lnTo>
                    <a:pt x="339597" y="131064"/>
                  </a:lnTo>
                  <a:lnTo>
                    <a:pt x="336295" y="113284"/>
                  </a:lnTo>
                  <a:lnTo>
                    <a:pt x="329819" y="98679"/>
                  </a:lnTo>
                  <a:lnTo>
                    <a:pt x="320166" y="85725"/>
                  </a:lnTo>
                  <a:lnTo>
                    <a:pt x="312038" y="69596"/>
                  </a:lnTo>
                  <a:lnTo>
                    <a:pt x="300735" y="56642"/>
                  </a:lnTo>
                  <a:lnTo>
                    <a:pt x="289432" y="45339"/>
                  </a:lnTo>
                  <a:lnTo>
                    <a:pt x="276478" y="35560"/>
                  </a:lnTo>
                  <a:lnTo>
                    <a:pt x="263525" y="24257"/>
                  </a:lnTo>
                  <a:lnTo>
                    <a:pt x="231266" y="9652"/>
                  </a:lnTo>
                  <a:lnTo>
                    <a:pt x="215010" y="4826"/>
                  </a:lnTo>
                  <a:lnTo>
                    <a:pt x="198881" y="1651"/>
                  </a:lnTo>
                  <a:lnTo>
                    <a:pt x="181101" y="0"/>
                  </a:lnTo>
                  <a:close/>
                </a:path>
              </a:pathLst>
            </a:custGeom>
            <a:solidFill>
              <a:srgbClr val="E3E3E3"/>
            </a:solidFill>
          </p:spPr>
          <p:txBody>
            <a:bodyPr wrap="square" lIns="0" tIns="0" rIns="0" bIns="0" rtlCol="0"/>
            <a:lstStyle/>
            <a:p>
              <a:endParaRPr/>
            </a:p>
          </p:txBody>
        </p:sp>
        <p:pic>
          <p:nvPicPr>
            <p:cNvPr id="72" name="object 72"/>
            <p:cNvPicPr/>
            <p:nvPr/>
          </p:nvPicPr>
          <p:blipFill>
            <a:blip r:embed="rId22" cstate="print"/>
            <a:stretch>
              <a:fillRect/>
            </a:stretch>
          </p:blipFill>
          <p:spPr>
            <a:xfrm>
              <a:off x="2721864" y="2042160"/>
              <a:ext cx="242316" cy="242315"/>
            </a:xfrm>
            <a:prstGeom prst="rect">
              <a:avLst/>
            </a:prstGeom>
          </p:spPr>
        </p:pic>
        <p:sp>
          <p:nvSpPr>
            <p:cNvPr id="73" name="object 73"/>
            <p:cNvSpPr/>
            <p:nvPr/>
          </p:nvSpPr>
          <p:spPr>
            <a:xfrm>
              <a:off x="2912364" y="1054608"/>
              <a:ext cx="914400" cy="480059"/>
            </a:xfrm>
            <a:custGeom>
              <a:avLst/>
              <a:gdLst/>
              <a:ahLst/>
              <a:cxnLst/>
              <a:rect l="l" t="t" r="r" b="b"/>
              <a:pathLst>
                <a:path w="914400" h="480059">
                  <a:moveTo>
                    <a:pt x="495173" y="0"/>
                  </a:moveTo>
                  <a:lnTo>
                    <a:pt x="417575" y="0"/>
                  </a:lnTo>
                  <a:lnTo>
                    <a:pt x="380364" y="1650"/>
                  </a:lnTo>
                  <a:lnTo>
                    <a:pt x="312293" y="11302"/>
                  </a:lnTo>
                  <a:lnTo>
                    <a:pt x="249174" y="24256"/>
                  </a:lnTo>
                  <a:lnTo>
                    <a:pt x="191008" y="38734"/>
                  </a:lnTo>
                  <a:lnTo>
                    <a:pt x="140843" y="56514"/>
                  </a:lnTo>
                  <a:lnTo>
                    <a:pt x="97155" y="75945"/>
                  </a:lnTo>
                  <a:lnTo>
                    <a:pt x="63118" y="93725"/>
                  </a:lnTo>
                  <a:lnTo>
                    <a:pt x="34036" y="108330"/>
                  </a:lnTo>
                  <a:lnTo>
                    <a:pt x="14605" y="122808"/>
                  </a:lnTo>
                  <a:lnTo>
                    <a:pt x="0" y="135762"/>
                  </a:lnTo>
                  <a:lnTo>
                    <a:pt x="191008" y="480059"/>
                  </a:lnTo>
                  <a:lnTo>
                    <a:pt x="739648" y="480059"/>
                  </a:lnTo>
                  <a:lnTo>
                    <a:pt x="914400" y="111505"/>
                  </a:lnTo>
                  <a:lnTo>
                    <a:pt x="862584" y="88900"/>
                  </a:lnTo>
                  <a:lnTo>
                    <a:pt x="812419" y="67944"/>
                  </a:lnTo>
                  <a:lnTo>
                    <a:pt x="763905" y="50164"/>
                  </a:lnTo>
                  <a:lnTo>
                    <a:pt x="668401" y="24256"/>
                  </a:lnTo>
                  <a:lnTo>
                    <a:pt x="624713" y="14604"/>
                  </a:lnTo>
                  <a:lnTo>
                    <a:pt x="577723" y="8127"/>
                  </a:lnTo>
                  <a:lnTo>
                    <a:pt x="537337" y="4825"/>
                  </a:lnTo>
                  <a:lnTo>
                    <a:pt x="495173" y="0"/>
                  </a:lnTo>
                  <a:close/>
                </a:path>
              </a:pathLst>
            </a:custGeom>
            <a:solidFill>
              <a:srgbClr val="DAD5C5"/>
            </a:solidFill>
          </p:spPr>
          <p:txBody>
            <a:bodyPr wrap="square" lIns="0" tIns="0" rIns="0" bIns="0" rtlCol="0"/>
            <a:lstStyle/>
            <a:p>
              <a:endParaRPr/>
            </a:p>
          </p:txBody>
        </p:sp>
        <p:sp>
          <p:nvSpPr>
            <p:cNvPr id="74" name="object 74"/>
            <p:cNvSpPr/>
            <p:nvPr/>
          </p:nvSpPr>
          <p:spPr>
            <a:xfrm>
              <a:off x="3268979" y="1054608"/>
              <a:ext cx="201295" cy="480059"/>
            </a:xfrm>
            <a:custGeom>
              <a:avLst/>
              <a:gdLst/>
              <a:ahLst/>
              <a:cxnLst/>
              <a:rect l="l" t="t" r="r" b="b"/>
              <a:pathLst>
                <a:path w="201295" h="480059">
                  <a:moveTo>
                    <a:pt x="149225" y="0"/>
                  </a:moveTo>
                  <a:lnTo>
                    <a:pt x="43815" y="0"/>
                  </a:lnTo>
                  <a:lnTo>
                    <a:pt x="0" y="379856"/>
                  </a:lnTo>
                  <a:lnTo>
                    <a:pt x="100584" y="480059"/>
                  </a:lnTo>
                  <a:lnTo>
                    <a:pt x="201168" y="379856"/>
                  </a:lnTo>
                  <a:lnTo>
                    <a:pt x="149225" y="0"/>
                  </a:lnTo>
                  <a:close/>
                </a:path>
              </a:pathLst>
            </a:custGeom>
            <a:solidFill>
              <a:srgbClr val="685748"/>
            </a:solidFill>
          </p:spPr>
          <p:txBody>
            <a:bodyPr wrap="square" lIns="0" tIns="0" rIns="0" bIns="0" rtlCol="0"/>
            <a:lstStyle/>
            <a:p>
              <a:endParaRPr/>
            </a:p>
          </p:txBody>
        </p:sp>
        <p:sp>
          <p:nvSpPr>
            <p:cNvPr id="75" name="object 75"/>
            <p:cNvSpPr/>
            <p:nvPr/>
          </p:nvSpPr>
          <p:spPr>
            <a:xfrm>
              <a:off x="3070860" y="560831"/>
              <a:ext cx="645160" cy="756285"/>
            </a:xfrm>
            <a:custGeom>
              <a:avLst/>
              <a:gdLst/>
              <a:ahLst/>
              <a:cxnLst/>
              <a:rect l="l" t="t" r="r" b="b"/>
              <a:pathLst>
                <a:path w="645160" h="756285">
                  <a:moveTo>
                    <a:pt x="518755" y="717041"/>
                  </a:moveTo>
                  <a:lnTo>
                    <a:pt x="210565" y="717041"/>
                  </a:lnTo>
                  <a:lnTo>
                    <a:pt x="244601" y="726820"/>
                  </a:lnTo>
                  <a:lnTo>
                    <a:pt x="272161" y="736472"/>
                  </a:lnTo>
                  <a:lnTo>
                    <a:pt x="302894" y="744601"/>
                  </a:lnTo>
                  <a:lnTo>
                    <a:pt x="335279" y="751077"/>
                  </a:lnTo>
                  <a:lnTo>
                    <a:pt x="372490" y="755903"/>
                  </a:lnTo>
                  <a:lnTo>
                    <a:pt x="409828" y="755903"/>
                  </a:lnTo>
                  <a:lnTo>
                    <a:pt x="429260" y="754252"/>
                  </a:lnTo>
                  <a:lnTo>
                    <a:pt x="468122" y="744601"/>
                  </a:lnTo>
                  <a:lnTo>
                    <a:pt x="485901" y="736472"/>
                  </a:lnTo>
                  <a:lnTo>
                    <a:pt x="505332" y="726820"/>
                  </a:lnTo>
                  <a:lnTo>
                    <a:pt x="518755" y="717041"/>
                  </a:lnTo>
                  <a:close/>
                </a:path>
                <a:path w="645160" h="756285">
                  <a:moveTo>
                    <a:pt x="306069" y="0"/>
                  </a:moveTo>
                  <a:lnTo>
                    <a:pt x="275336" y="4825"/>
                  </a:lnTo>
                  <a:lnTo>
                    <a:pt x="244601" y="8127"/>
                  </a:lnTo>
                  <a:lnTo>
                    <a:pt x="217042" y="17779"/>
                  </a:lnTo>
                  <a:lnTo>
                    <a:pt x="161925" y="42037"/>
                  </a:lnTo>
                  <a:lnTo>
                    <a:pt x="111759" y="76072"/>
                  </a:lnTo>
                  <a:lnTo>
                    <a:pt x="68071" y="121412"/>
                  </a:lnTo>
                  <a:lnTo>
                    <a:pt x="32384" y="176402"/>
                  </a:lnTo>
                  <a:lnTo>
                    <a:pt x="22732" y="200659"/>
                  </a:lnTo>
                  <a:lnTo>
                    <a:pt x="12953" y="225043"/>
                  </a:lnTo>
                  <a:lnTo>
                    <a:pt x="6476" y="250951"/>
                  </a:lnTo>
                  <a:lnTo>
                    <a:pt x="3301" y="276732"/>
                  </a:lnTo>
                  <a:lnTo>
                    <a:pt x="0" y="304291"/>
                  </a:lnTo>
                  <a:lnTo>
                    <a:pt x="0" y="327025"/>
                  </a:lnTo>
                  <a:lnTo>
                    <a:pt x="3301" y="354456"/>
                  </a:lnTo>
                  <a:lnTo>
                    <a:pt x="6476" y="377189"/>
                  </a:lnTo>
                  <a:lnTo>
                    <a:pt x="9778" y="430529"/>
                  </a:lnTo>
                  <a:lnTo>
                    <a:pt x="16256" y="475868"/>
                  </a:lnTo>
                  <a:lnTo>
                    <a:pt x="24256" y="517905"/>
                  </a:lnTo>
                  <a:lnTo>
                    <a:pt x="37210" y="555243"/>
                  </a:lnTo>
                  <a:lnTo>
                    <a:pt x="69595" y="613409"/>
                  </a:lnTo>
                  <a:lnTo>
                    <a:pt x="105282" y="660400"/>
                  </a:lnTo>
                  <a:lnTo>
                    <a:pt x="142494" y="689482"/>
                  </a:lnTo>
                  <a:lnTo>
                    <a:pt x="157098" y="700913"/>
                  </a:lnTo>
                  <a:lnTo>
                    <a:pt x="173354" y="710564"/>
                  </a:lnTo>
                  <a:lnTo>
                    <a:pt x="194310" y="718692"/>
                  </a:lnTo>
                  <a:lnTo>
                    <a:pt x="204088" y="723518"/>
                  </a:lnTo>
                  <a:lnTo>
                    <a:pt x="200787" y="718692"/>
                  </a:lnTo>
                  <a:lnTo>
                    <a:pt x="200787" y="717041"/>
                  </a:lnTo>
                  <a:lnTo>
                    <a:pt x="518755" y="717041"/>
                  </a:lnTo>
                  <a:lnTo>
                    <a:pt x="541019" y="700913"/>
                  </a:lnTo>
                  <a:lnTo>
                    <a:pt x="573404" y="663701"/>
                  </a:lnTo>
                  <a:lnTo>
                    <a:pt x="600963" y="616712"/>
                  </a:lnTo>
                  <a:lnTo>
                    <a:pt x="625220" y="555243"/>
                  </a:lnTo>
                  <a:lnTo>
                    <a:pt x="638175" y="493648"/>
                  </a:lnTo>
                  <a:lnTo>
                    <a:pt x="643001" y="462914"/>
                  </a:lnTo>
                  <a:lnTo>
                    <a:pt x="644651" y="430529"/>
                  </a:lnTo>
                  <a:lnTo>
                    <a:pt x="644651" y="394969"/>
                  </a:lnTo>
                  <a:lnTo>
                    <a:pt x="643001" y="360933"/>
                  </a:lnTo>
                  <a:lnTo>
                    <a:pt x="641350" y="323722"/>
                  </a:lnTo>
                  <a:lnTo>
                    <a:pt x="634873" y="286512"/>
                  </a:lnTo>
                  <a:lnTo>
                    <a:pt x="625220" y="249300"/>
                  </a:lnTo>
                  <a:lnTo>
                    <a:pt x="621918" y="226567"/>
                  </a:lnTo>
                  <a:lnTo>
                    <a:pt x="599313" y="168275"/>
                  </a:lnTo>
                  <a:lnTo>
                    <a:pt x="566927" y="108457"/>
                  </a:lnTo>
                  <a:lnTo>
                    <a:pt x="536066" y="82550"/>
                  </a:lnTo>
                  <a:lnTo>
                    <a:pt x="524763" y="77723"/>
                  </a:lnTo>
                  <a:lnTo>
                    <a:pt x="494029" y="54990"/>
                  </a:lnTo>
                  <a:lnTo>
                    <a:pt x="459993" y="34035"/>
                  </a:lnTo>
                  <a:lnTo>
                    <a:pt x="398399" y="11302"/>
                  </a:lnTo>
                  <a:lnTo>
                    <a:pt x="336930" y="1650"/>
                  </a:lnTo>
                  <a:lnTo>
                    <a:pt x="306069" y="0"/>
                  </a:lnTo>
                  <a:close/>
                </a:path>
              </a:pathLst>
            </a:custGeom>
            <a:solidFill>
              <a:srgbClr val="F59A00"/>
            </a:solidFill>
          </p:spPr>
          <p:txBody>
            <a:bodyPr wrap="square" lIns="0" tIns="0" rIns="0" bIns="0" rtlCol="0"/>
            <a:lstStyle/>
            <a:p>
              <a:endParaRPr/>
            </a:p>
          </p:txBody>
        </p:sp>
        <p:sp>
          <p:nvSpPr>
            <p:cNvPr id="76" name="object 76"/>
            <p:cNvSpPr/>
            <p:nvPr/>
          </p:nvSpPr>
          <p:spPr>
            <a:xfrm>
              <a:off x="3198876" y="705612"/>
              <a:ext cx="323215" cy="512445"/>
            </a:xfrm>
            <a:custGeom>
              <a:avLst/>
              <a:gdLst/>
              <a:ahLst/>
              <a:cxnLst/>
              <a:rect l="l" t="t" r="r" b="b"/>
              <a:pathLst>
                <a:path w="323214" h="512444">
                  <a:moveTo>
                    <a:pt x="123547" y="372745"/>
                  </a:moveTo>
                  <a:lnTo>
                    <a:pt x="116839" y="372745"/>
                  </a:lnTo>
                  <a:lnTo>
                    <a:pt x="134747" y="392175"/>
                  </a:lnTo>
                  <a:lnTo>
                    <a:pt x="154177" y="409955"/>
                  </a:lnTo>
                  <a:lnTo>
                    <a:pt x="194818" y="440816"/>
                  </a:lnTo>
                  <a:lnTo>
                    <a:pt x="222376" y="465074"/>
                  </a:lnTo>
                  <a:lnTo>
                    <a:pt x="253237" y="484504"/>
                  </a:lnTo>
                  <a:lnTo>
                    <a:pt x="285750" y="500761"/>
                  </a:lnTo>
                  <a:lnTo>
                    <a:pt x="303657" y="508762"/>
                  </a:lnTo>
                  <a:lnTo>
                    <a:pt x="319786" y="512063"/>
                  </a:lnTo>
                  <a:lnTo>
                    <a:pt x="321437" y="512063"/>
                  </a:lnTo>
                  <a:lnTo>
                    <a:pt x="323088" y="510413"/>
                  </a:lnTo>
                  <a:lnTo>
                    <a:pt x="321437" y="510413"/>
                  </a:lnTo>
                  <a:lnTo>
                    <a:pt x="295528" y="499110"/>
                  </a:lnTo>
                  <a:lnTo>
                    <a:pt x="266319" y="484504"/>
                  </a:lnTo>
                  <a:lnTo>
                    <a:pt x="238633" y="468249"/>
                  </a:lnTo>
                  <a:lnTo>
                    <a:pt x="211074" y="450468"/>
                  </a:lnTo>
                  <a:lnTo>
                    <a:pt x="185038" y="429387"/>
                  </a:lnTo>
                  <a:lnTo>
                    <a:pt x="159131" y="409955"/>
                  </a:lnTo>
                  <a:lnTo>
                    <a:pt x="134747" y="385699"/>
                  </a:lnTo>
                  <a:lnTo>
                    <a:pt x="123547" y="372745"/>
                  </a:lnTo>
                  <a:close/>
                </a:path>
                <a:path w="323214" h="512444">
                  <a:moveTo>
                    <a:pt x="109728" y="346837"/>
                  </a:moveTo>
                  <a:lnTo>
                    <a:pt x="100711" y="346837"/>
                  </a:lnTo>
                  <a:lnTo>
                    <a:pt x="110362" y="385699"/>
                  </a:lnTo>
                  <a:lnTo>
                    <a:pt x="100711" y="421259"/>
                  </a:lnTo>
                  <a:lnTo>
                    <a:pt x="94107" y="435863"/>
                  </a:lnTo>
                  <a:lnTo>
                    <a:pt x="84454" y="448817"/>
                  </a:lnTo>
                  <a:lnTo>
                    <a:pt x="69850" y="474852"/>
                  </a:lnTo>
                  <a:lnTo>
                    <a:pt x="69850" y="478027"/>
                  </a:lnTo>
                  <a:lnTo>
                    <a:pt x="71374" y="478027"/>
                  </a:lnTo>
                  <a:lnTo>
                    <a:pt x="84454" y="460248"/>
                  </a:lnTo>
                  <a:lnTo>
                    <a:pt x="97409" y="440816"/>
                  </a:lnTo>
                  <a:lnTo>
                    <a:pt x="107187" y="416433"/>
                  </a:lnTo>
                  <a:lnTo>
                    <a:pt x="113664" y="392175"/>
                  </a:lnTo>
                  <a:lnTo>
                    <a:pt x="124316" y="392175"/>
                  </a:lnTo>
                  <a:lnTo>
                    <a:pt x="116839" y="372745"/>
                  </a:lnTo>
                  <a:lnTo>
                    <a:pt x="123547" y="372745"/>
                  </a:lnTo>
                  <a:lnTo>
                    <a:pt x="113664" y="361314"/>
                  </a:lnTo>
                  <a:lnTo>
                    <a:pt x="109728" y="346837"/>
                  </a:lnTo>
                  <a:close/>
                </a:path>
                <a:path w="323214" h="512444">
                  <a:moveTo>
                    <a:pt x="124316" y="392175"/>
                  </a:moveTo>
                  <a:lnTo>
                    <a:pt x="113664" y="392175"/>
                  </a:lnTo>
                  <a:lnTo>
                    <a:pt x="133096" y="437514"/>
                  </a:lnTo>
                  <a:lnTo>
                    <a:pt x="147700" y="461772"/>
                  </a:lnTo>
                  <a:lnTo>
                    <a:pt x="157479" y="473201"/>
                  </a:lnTo>
                  <a:lnTo>
                    <a:pt x="160782" y="474852"/>
                  </a:lnTo>
                  <a:lnTo>
                    <a:pt x="147700" y="450468"/>
                  </a:lnTo>
                  <a:lnTo>
                    <a:pt x="138049" y="427863"/>
                  </a:lnTo>
                  <a:lnTo>
                    <a:pt x="124316" y="392175"/>
                  </a:lnTo>
                  <a:close/>
                </a:path>
                <a:path w="323214" h="512444">
                  <a:moveTo>
                    <a:pt x="95292" y="291718"/>
                  </a:moveTo>
                  <a:lnTo>
                    <a:pt x="87629" y="291718"/>
                  </a:lnTo>
                  <a:lnTo>
                    <a:pt x="97409" y="341884"/>
                  </a:lnTo>
                  <a:lnTo>
                    <a:pt x="84454" y="359790"/>
                  </a:lnTo>
                  <a:lnTo>
                    <a:pt x="71374" y="374268"/>
                  </a:lnTo>
                  <a:lnTo>
                    <a:pt x="56769" y="387350"/>
                  </a:lnTo>
                  <a:lnTo>
                    <a:pt x="40640" y="398652"/>
                  </a:lnTo>
                  <a:lnTo>
                    <a:pt x="40640" y="400303"/>
                  </a:lnTo>
                  <a:lnTo>
                    <a:pt x="43815" y="400303"/>
                  </a:lnTo>
                  <a:lnTo>
                    <a:pt x="58420" y="390525"/>
                  </a:lnTo>
                  <a:lnTo>
                    <a:pt x="73025" y="377571"/>
                  </a:lnTo>
                  <a:lnTo>
                    <a:pt x="87629" y="362965"/>
                  </a:lnTo>
                  <a:lnTo>
                    <a:pt x="100711" y="346837"/>
                  </a:lnTo>
                  <a:lnTo>
                    <a:pt x="109728" y="346837"/>
                  </a:lnTo>
                  <a:lnTo>
                    <a:pt x="102235" y="319277"/>
                  </a:lnTo>
                  <a:lnTo>
                    <a:pt x="112251" y="319277"/>
                  </a:lnTo>
                  <a:lnTo>
                    <a:pt x="100711" y="312800"/>
                  </a:lnTo>
                  <a:lnTo>
                    <a:pt x="95292" y="291718"/>
                  </a:lnTo>
                  <a:close/>
                </a:path>
                <a:path w="323214" h="512444">
                  <a:moveTo>
                    <a:pt x="112251" y="319277"/>
                  </a:moveTo>
                  <a:lnTo>
                    <a:pt x="102235" y="319277"/>
                  </a:lnTo>
                  <a:lnTo>
                    <a:pt x="138049" y="341884"/>
                  </a:lnTo>
                  <a:lnTo>
                    <a:pt x="175387" y="361314"/>
                  </a:lnTo>
                  <a:lnTo>
                    <a:pt x="191643" y="367791"/>
                  </a:lnTo>
                  <a:lnTo>
                    <a:pt x="211074" y="377571"/>
                  </a:lnTo>
                  <a:lnTo>
                    <a:pt x="232156" y="380746"/>
                  </a:lnTo>
                  <a:lnTo>
                    <a:pt x="251713" y="384048"/>
                  </a:lnTo>
                  <a:lnTo>
                    <a:pt x="253237" y="380746"/>
                  </a:lnTo>
                  <a:lnTo>
                    <a:pt x="253237" y="379222"/>
                  </a:lnTo>
                  <a:lnTo>
                    <a:pt x="211074" y="369442"/>
                  </a:lnTo>
                  <a:lnTo>
                    <a:pt x="194818" y="361314"/>
                  </a:lnTo>
                  <a:lnTo>
                    <a:pt x="175387" y="353313"/>
                  </a:lnTo>
                  <a:lnTo>
                    <a:pt x="138049" y="333755"/>
                  </a:lnTo>
                  <a:lnTo>
                    <a:pt x="112251" y="319277"/>
                  </a:lnTo>
                  <a:close/>
                </a:path>
                <a:path w="323214" h="512444">
                  <a:moveTo>
                    <a:pt x="40555" y="119380"/>
                  </a:moveTo>
                  <a:lnTo>
                    <a:pt x="43815" y="123189"/>
                  </a:lnTo>
                  <a:lnTo>
                    <a:pt x="51943" y="131317"/>
                  </a:lnTo>
                  <a:lnTo>
                    <a:pt x="56769" y="134492"/>
                  </a:lnTo>
                  <a:lnTo>
                    <a:pt x="63373" y="134492"/>
                  </a:lnTo>
                  <a:lnTo>
                    <a:pt x="66548" y="178308"/>
                  </a:lnTo>
                  <a:lnTo>
                    <a:pt x="71374" y="217170"/>
                  </a:lnTo>
                  <a:lnTo>
                    <a:pt x="87629" y="286765"/>
                  </a:lnTo>
                  <a:lnTo>
                    <a:pt x="76326" y="296545"/>
                  </a:lnTo>
                  <a:lnTo>
                    <a:pt x="66548" y="303022"/>
                  </a:lnTo>
                  <a:lnTo>
                    <a:pt x="47117" y="312800"/>
                  </a:lnTo>
                  <a:lnTo>
                    <a:pt x="22732" y="322452"/>
                  </a:lnTo>
                  <a:lnTo>
                    <a:pt x="1650" y="330580"/>
                  </a:lnTo>
                  <a:lnTo>
                    <a:pt x="0" y="333755"/>
                  </a:lnTo>
                  <a:lnTo>
                    <a:pt x="1650" y="333755"/>
                  </a:lnTo>
                  <a:lnTo>
                    <a:pt x="22732" y="328929"/>
                  </a:lnTo>
                  <a:lnTo>
                    <a:pt x="47117" y="319277"/>
                  </a:lnTo>
                  <a:lnTo>
                    <a:pt x="58420" y="315975"/>
                  </a:lnTo>
                  <a:lnTo>
                    <a:pt x="69850" y="309499"/>
                  </a:lnTo>
                  <a:lnTo>
                    <a:pt x="77977" y="303022"/>
                  </a:lnTo>
                  <a:lnTo>
                    <a:pt x="87629" y="291718"/>
                  </a:lnTo>
                  <a:lnTo>
                    <a:pt x="95292" y="291718"/>
                  </a:lnTo>
                  <a:lnTo>
                    <a:pt x="84454" y="249554"/>
                  </a:lnTo>
                  <a:lnTo>
                    <a:pt x="92348" y="249554"/>
                  </a:lnTo>
                  <a:lnTo>
                    <a:pt x="84454" y="246252"/>
                  </a:lnTo>
                  <a:lnTo>
                    <a:pt x="77977" y="215518"/>
                  </a:lnTo>
                  <a:lnTo>
                    <a:pt x="97963" y="212216"/>
                  </a:lnTo>
                  <a:lnTo>
                    <a:pt x="77977" y="212216"/>
                  </a:lnTo>
                  <a:lnTo>
                    <a:pt x="73025" y="187960"/>
                  </a:lnTo>
                  <a:lnTo>
                    <a:pt x="75049" y="186309"/>
                  </a:lnTo>
                  <a:lnTo>
                    <a:pt x="73025" y="186309"/>
                  </a:lnTo>
                  <a:lnTo>
                    <a:pt x="65575" y="131317"/>
                  </a:lnTo>
                  <a:lnTo>
                    <a:pt x="63373" y="131317"/>
                  </a:lnTo>
                  <a:lnTo>
                    <a:pt x="56769" y="129666"/>
                  </a:lnTo>
                  <a:lnTo>
                    <a:pt x="50292" y="124713"/>
                  </a:lnTo>
                  <a:lnTo>
                    <a:pt x="40555" y="119380"/>
                  </a:lnTo>
                  <a:close/>
                </a:path>
                <a:path w="323214" h="512444">
                  <a:moveTo>
                    <a:pt x="92348" y="249554"/>
                  </a:moveTo>
                  <a:lnTo>
                    <a:pt x="84454" y="249554"/>
                  </a:lnTo>
                  <a:lnTo>
                    <a:pt x="103886" y="259334"/>
                  </a:lnTo>
                  <a:lnTo>
                    <a:pt x="123444" y="265811"/>
                  </a:lnTo>
                  <a:lnTo>
                    <a:pt x="165608" y="273812"/>
                  </a:lnTo>
                  <a:lnTo>
                    <a:pt x="207772" y="280288"/>
                  </a:lnTo>
                  <a:lnTo>
                    <a:pt x="248412" y="285241"/>
                  </a:lnTo>
                  <a:lnTo>
                    <a:pt x="251713" y="281939"/>
                  </a:lnTo>
                  <a:lnTo>
                    <a:pt x="165608" y="268986"/>
                  </a:lnTo>
                  <a:lnTo>
                    <a:pt x="123444" y="260858"/>
                  </a:lnTo>
                  <a:lnTo>
                    <a:pt x="103886" y="254380"/>
                  </a:lnTo>
                  <a:lnTo>
                    <a:pt x="92348" y="249554"/>
                  </a:lnTo>
                  <a:close/>
                </a:path>
                <a:path w="323214" h="512444">
                  <a:moveTo>
                    <a:pt x="134747" y="197738"/>
                  </a:moveTo>
                  <a:lnTo>
                    <a:pt x="133096" y="197738"/>
                  </a:lnTo>
                  <a:lnTo>
                    <a:pt x="120141" y="204215"/>
                  </a:lnTo>
                  <a:lnTo>
                    <a:pt x="107187" y="209041"/>
                  </a:lnTo>
                  <a:lnTo>
                    <a:pt x="77977" y="212216"/>
                  </a:lnTo>
                  <a:lnTo>
                    <a:pt x="97963" y="212216"/>
                  </a:lnTo>
                  <a:lnTo>
                    <a:pt x="107187" y="210692"/>
                  </a:lnTo>
                  <a:lnTo>
                    <a:pt x="120141" y="205739"/>
                  </a:lnTo>
                  <a:lnTo>
                    <a:pt x="133096" y="199262"/>
                  </a:lnTo>
                  <a:lnTo>
                    <a:pt x="134747" y="197738"/>
                  </a:lnTo>
                  <a:close/>
                </a:path>
                <a:path w="323214" h="512444">
                  <a:moveTo>
                    <a:pt x="141224" y="116712"/>
                  </a:moveTo>
                  <a:lnTo>
                    <a:pt x="139573" y="116712"/>
                  </a:lnTo>
                  <a:lnTo>
                    <a:pt x="107187" y="153924"/>
                  </a:lnTo>
                  <a:lnTo>
                    <a:pt x="90932" y="171830"/>
                  </a:lnTo>
                  <a:lnTo>
                    <a:pt x="73025" y="186309"/>
                  </a:lnTo>
                  <a:lnTo>
                    <a:pt x="75049" y="186309"/>
                  </a:lnTo>
                  <a:lnTo>
                    <a:pt x="90932" y="173354"/>
                  </a:lnTo>
                  <a:lnTo>
                    <a:pt x="108838" y="155575"/>
                  </a:lnTo>
                  <a:lnTo>
                    <a:pt x="141224" y="118237"/>
                  </a:lnTo>
                  <a:lnTo>
                    <a:pt x="141224" y="116712"/>
                  </a:lnTo>
                  <a:close/>
                </a:path>
                <a:path w="323214" h="512444">
                  <a:moveTo>
                    <a:pt x="53594" y="0"/>
                  </a:moveTo>
                  <a:lnTo>
                    <a:pt x="53594" y="35687"/>
                  </a:lnTo>
                  <a:lnTo>
                    <a:pt x="56769" y="68072"/>
                  </a:lnTo>
                  <a:lnTo>
                    <a:pt x="60071" y="100457"/>
                  </a:lnTo>
                  <a:lnTo>
                    <a:pt x="63373" y="131317"/>
                  </a:lnTo>
                  <a:lnTo>
                    <a:pt x="65575" y="131317"/>
                  </a:lnTo>
                  <a:lnTo>
                    <a:pt x="63373" y="115062"/>
                  </a:lnTo>
                  <a:lnTo>
                    <a:pt x="56769" y="53466"/>
                  </a:lnTo>
                  <a:lnTo>
                    <a:pt x="53594" y="0"/>
                  </a:lnTo>
                  <a:close/>
                </a:path>
                <a:path w="323214" h="512444">
                  <a:moveTo>
                    <a:pt x="22732" y="103759"/>
                  </a:moveTo>
                  <a:lnTo>
                    <a:pt x="35687" y="116712"/>
                  </a:lnTo>
                  <a:lnTo>
                    <a:pt x="40555" y="119380"/>
                  </a:lnTo>
                  <a:lnTo>
                    <a:pt x="34036" y="111760"/>
                  </a:lnTo>
                  <a:lnTo>
                    <a:pt x="22732" y="103759"/>
                  </a:lnTo>
                  <a:close/>
                </a:path>
              </a:pathLst>
            </a:custGeom>
            <a:solidFill>
              <a:srgbClr val="AF7622"/>
            </a:solidFill>
          </p:spPr>
          <p:txBody>
            <a:bodyPr wrap="square" lIns="0" tIns="0" rIns="0" bIns="0" rtlCol="0"/>
            <a:lstStyle/>
            <a:p>
              <a:endParaRPr/>
            </a:p>
          </p:txBody>
        </p:sp>
        <p:sp>
          <p:nvSpPr>
            <p:cNvPr id="77" name="object 77"/>
            <p:cNvSpPr/>
            <p:nvPr/>
          </p:nvSpPr>
          <p:spPr>
            <a:xfrm>
              <a:off x="5335523" y="1927860"/>
              <a:ext cx="297180" cy="364490"/>
            </a:xfrm>
            <a:custGeom>
              <a:avLst/>
              <a:gdLst/>
              <a:ahLst/>
              <a:cxnLst/>
              <a:rect l="l" t="t" r="r" b="b"/>
              <a:pathLst>
                <a:path w="297179" h="364489">
                  <a:moveTo>
                    <a:pt x="259841" y="0"/>
                  </a:moveTo>
                  <a:lnTo>
                    <a:pt x="202946" y="43687"/>
                  </a:lnTo>
                  <a:lnTo>
                    <a:pt x="152653" y="87375"/>
                  </a:lnTo>
                  <a:lnTo>
                    <a:pt x="113664" y="139191"/>
                  </a:lnTo>
                  <a:lnTo>
                    <a:pt x="89280" y="189356"/>
                  </a:lnTo>
                  <a:lnTo>
                    <a:pt x="76326" y="216915"/>
                  </a:lnTo>
                  <a:lnTo>
                    <a:pt x="48767" y="260603"/>
                  </a:lnTo>
                  <a:lnTo>
                    <a:pt x="6476" y="318897"/>
                  </a:lnTo>
                  <a:lnTo>
                    <a:pt x="1650" y="330200"/>
                  </a:lnTo>
                  <a:lnTo>
                    <a:pt x="0" y="341629"/>
                  </a:lnTo>
                  <a:lnTo>
                    <a:pt x="0" y="349630"/>
                  </a:lnTo>
                  <a:lnTo>
                    <a:pt x="1650" y="357759"/>
                  </a:lnTo>
                  <a:lnTo>
                    <a:pt x="8127" y="364236"/>
                  </a:lnTo>
                  <a:lnTo>
                    <a:pt x="17906" y="364236"/>
                  </a:lnTo>
                  <a:lnTo>
                    <a:pt x="77977" y="307593"/>
                  </a:lnTo>
                  <a:lnTo>
                    <a:pt x="118490" y="255777"/>
                  </a:lnTo>
                  <a:lnTo>
                    <a:pt x="249642" y="255777"/>
                  </a:lnTo>
                  <a:lnTo>
                    <a:pt x="251713" y="254126"/>
                  </a:lnTo>
                  <a:lnTo>
                    <a:pt x="259841" y="242824"/>
                  </a:lnTo>
                  <a:lnTo>
                    <a:pt x="269621" y="231520"/>
                  </a:lnTo>
                  <a:lnTo>
                    <a:pt x="282575" y="205612"/>
                  </a:lnTo>
                  <a:lnTo>
                    <a:pt x="290702" y="174878"/>
                  </a:lnTo>
                  <a:lnTo>
                    <a:pt x="295528" y="144017"/>
                  </a:lnTo>
                  <a:lnTo>
                    <a:pt x="297179" y="113284"/>
                  </a:lnTo>
                  <a:lnTo>
                    <a:pt x="297179" y="85851"/>
                  </a:lnTo>
                  <a:lnTo>
                    <a:pt x="295528" y="61467"/>
                  </a:lnTo>
                  <a:lnTo>
                    <a:pt x="259841" y="0"/>
                  </a:lnTo>
                  <a:close/>
                </a:path>
                <a:path w="297179" h="364489">
                  <a:moveTo>
                    <a:pt x="249642" y="255777"/>
                  </a:moveTo>
                  <a:lnTo>
                    <a:pt x="118490" y="255777"/>
                  </a:lnTo>
                  <a:lnTo>
                    <a:pt x="125095" y="262254"/>
                  </a:lnTo>
                  <a:lnTo>
                    <a:pt x="136398" y="267080"/>
                  </a:lnTo>
                  <a:lnTo>
                    <a:pt x="149351" y="270382"/>
                  </a:lnTo>
                  <a:lnTo>
                    <a:pt x="165608" y="275209"/>
                  </a:lnTo>
                  <a:lnTo>
                    <a:pt x="186689" y="275209"/>
                  </a:lnTo>
                  <a:lnTo>
                    <a:pt x="206248" y="273557"/>
                  </a:lnTo>
                  <a:lnTo>
                    <a:pt x="230631" y="267080"/>
                  </a:lnTo>
                  <a:lnTo>
                    <a:pt x="243586" y="260603"/>
                  </a:lnTo>
                  <a:lnTo>
                    <a:pt x="249642" y="255777"/>
                  </a:lnTo>
                  <a:close/>
                </a:path>
              </a:pathLst>
            </a:custGeom>
            <a:solidFill>
              <a:srgbClr val="F59E4B"/>
            </a:solidFill>
          </p:spPr>
          <p:txBody>
            <a:bodyPr wrap="square" lIns="0" tIns="0" rIns="0" bIns="0" rtlCol="0"/>
            <a:lstStyle/>
            <a:p>
              <a:endParaRPr/>
            </a:p>
          </p:txBody>
        </p:sp>
        <p:sp>
          <p:nvSpPr>
            <p:cNvPr id="78" name="object 78"/>
            <p:cNvSpPr/>
            <p:nvPr/>
          </p:nvSpPr>
          <p:spPr>
            <a:xfrm>
              <a:off x="4692396" y="947927"/>
              <a:ext cx="920750" cy="586740"/>
            </a:xfrm>
            <a:custGeom>
              <a:avLst/>
              <a:gdLst/>
              <a:ahLst/>
              <a:cxnLst/>
              <a:rect l="l" t="t" r="r" b="b"/>
              <a:pathLst>
                <a:path w="920750" h="586740">
                  <a:moveTo>
                    <a:pt x="101980" y="0"/>
                  </a:moveTo>
                  <a:lnTo>
                    <a:pt x="77596" y="1650"/>
                  </a:lnTo>
                  <a:lnTo>
                    <a:pt x="56641" y="1650"/>
                  </a:lnTo>
                  <a:lnTo>
                    <a:pt x="0" y="586739"/>
                  </a:lnTo>
                  <a:lnTo>
                    <a:pt x="698880" y="586739"/>
                  </a:lnTo>
                  <a:lnTo>
                    <a:pt x="920495" y="420243"/>
                  </a:lnTo>
                  <a:lnTo>
                    <a:pt x="883284" y="376555"/>
                  </a:lnTo>
                  <a:lnTo>
                    <a:pt x="846074" y="337820"/>
                  </a:lnTo>
                  <a:lnTo>
                    <a:pt x="808863" y="300609"/>
                  </a:lnTo>
                  <a:lnTo>
                    <a:pt x="770001" y="266700"/>
                  </a:lnTo>
                  <a:lnTo>
                    <a:pt x="695578" y="205232"/>
                  </a:lnTo>
                  <a:lnTo>
                    <a:pt x="656843" y="179450"/>
                  </a:lnTo>
                  <a:lnTo>
                    <a:pt x="619632" y="155194"/>
                  </a:lnTo>
                  <a:lnTo>
                    <a:pt x="582421" y="132587"/>
                  </a:lnTo>
                  <a:lnTo>
                    <a:pt x="545211" y="113157"/>
                  </a:lnTo>
                  <a:lnTo>
                    <a:pt x="509650" y="95376"/>
                  </a:lnTo>
                  <a:lnTo>
                    <a:pt x="475614" y="80772"/>
                  </a:lnTo>
                  <a:lnTo>
                    <a:pt x="440054" y="64643"/>
                  </a:lnTo>
                  <a:lnTo>
                    <a:pt x="406018" y="54991"/>
                  </a:lnTo>
                  <a:lnTo>
                    <a:pt x="339725" y="32385"/>
                  </a:lnTo>
                  <a:lnTo>
                    <a:pt x="281431" y="19431"/>
                  </a:lnTo>
                  <a:lnTo>
                    <a:pt x="226440" y="11302"/>
                  </a:lnTo>
                  <a:lnTo>
                    <a:pt x="177926" y="4825"/>
                  </a:lnTo>
                  <a:lnTo>
                    <a:pt x="137540" y="1650"/>
                  </a:lnTo>
                  <a:lnTo>
                    <a:pt x="101980" y="0"/>
                  </a:lnTo>
                  <a:close/>
                </a:path>
              </a:pathLst>
            </a:custGeom>
            <a:solidFill>
              <a:srgbClr val="E6E0DF"/>
            </a:solidFill>
          </p:spPr>
          <p:txBody>
            <a:bodyPr wrap="square" lIns="0" tIns="0" rIns="0" bIns="0" rtlCol="0"/>
            <a:lstStyle/>
            <a:p>
              <a:endParaRPr/>
            </a:p>
          </p:txBody>
        </p:sp>
        <p:sp>
          <p:nvSpPr>
            <p:cNvPr id="79" name="object 79"/>
            <p:cNvSpPr/>
            <p:nvPr/>
          </p:nvSpPr>
          <p:spPr>
            <a:xfrm>
              <a:off x="4357115" y="632459"/>
              <a:ext cx="1643380" cy="1391920"/>
            </a:xfrm>
            <a:custGeom>
              <a:avLst/>
              <a:gdLst/>
              <a:ahLst/>
              <a:cxnLst/>
              <a:rect l="l" t="t" r="r" b="b"/>
              <a:pathLst>
                <a:path w="1643379" h="1391920">
                  <a:moveTo>
                    <a:pt x="1452593" y="409320"/>
                  </a:moveTo>
                  <a:lnTo>
                    <a:pt x="485521" y="409320"/>
                  </a:lnTo>
                  <a:lnTo>
                    <a:pt x="524383" y="410972"/>
                  </a:lnTo>
                  <a:lnTo>
                    <a:pt x="566547" y="415798"/>
                  </a:lnTo>
                  <a:lnTo>
                    <a:pt x="610235" y="423925"/>
                  </a:lnTo>
                  <a:lnTo>
                    <a:pt x="653923" y="433577"/>
                  </a:lnTo>
                  <a:lnTo>
                    <a:pt x="699262" y="446531"/>
                  </a:lnTo>
                  <a:lnTo>
                    <a:pt x="742950" y="459486"/>
                  </a:lnTo>
                  <a:lnTo>
                    <a:pt x="788288" y="477265"/>
                  </a:lnTo>
                  <a:lnTo>
                    <a:pt x="831976" y="495045"/>
                  </a:lnTo>
                  <a:lnTo>
                    <a:pt x="919353" y="533907"/>
                  </a:lnTo>
                  <a:lnTo>
                    <a:pt x="963041" y="558164"/>
                  </a:lnTo>
                  <a:lnTo>
                    <a:pt x="1005205" y="579247"/>
                  </a:lnTo>
                  <a:lnTo>
                    <a:pt x="1043939" y="603503"/>
                  </a:lnTo>
                  <a:lnTo>
                    <a:pt x="1084453" y="629412"/>
                  </a:lnTo>
                  <a:lnTo>
                    <a:pt x="1118489" y="653668"/>
                  </a:lnTo>
                  <a:lnTo>
                    <a:pt x="1154049" y="679576"/>
                  </a:lnTo>
                  <a:lnTo>
                    <a:pt x="1184783" y="705357"/>
                  </a:lnTo>
                  <a:lnTo>
                    <a:pt x="1212342" y="732916"/>
                  </a:lnTo>
                  <a:lnTo>
                    <a:pt x="1259205" y="784732"/>
                  </a:lnTo>
                  <a:lnTo>
                    <a:pt x="1290066" y="834898"/>
                  </a:lnTo>
                  <a:lnTo>
                    <a:pt x="1303020" y="880110"/>
                  </a:lnTo>
                  <a:lnTo>
                    <a:pt x="1304544" y="910843"/>
                  </a:lnTo>
                  <a:lnTo>
                    <a:pt x="1304544" y="941577"/>
                  </a:lnTo>
                  <a:lnTo>
                    <a:pt x="1299718" y="977264"/>
                  </a:lnTo>
                  <a:lnTo>
                    <a:pt x="1296543" y="1009523"/>
                  </a:lnTo>
                  <a:lnTo>
                    <a:pt x="1281938" y="1082420"/>
                  </a:lnTo>
                  <a:lnTo>
                    <a:pt x="1265682" y="1150365"/>
                  </a:lnTo>
                  <a:lnTo>
                    <a:pt x="1247902" y="1210182"/>
                  </a:lnTo>
                  <a:lnTo>
                    <a:pt x="1231773" y="1260348"/>
                  </a:lnTo>
                  <a:lnTo>
                    <a:pt x="1217168" y="1307338"/>
                  </a:lnTo>
                  <a:lnTo>
                    <a:pt x="1278636" y="1391412"/>
                  </a:lnTo>
                  <a:lnTo>
                    <a:pt x="1340231" y="1344549"/>
                  </a:lnTo>
                  <a:lnTo>
                    <a:pt x="1379093" y="1307338"/>
                  </a:lnTo>
                  <a:lnTo>
                    <a:pt x="1422781" y="1263650"/>
                  </a:lnTo>
                  <a:lnTo>
                    <a:pt x="1468120" y="1210182"/>
                  </a:lnTo>
                  <a:lnTo>
                    <a:pt x="1492377" y="1182751"/>
                  </a:lnTo>
                  <a:lnTo>
                    <a:pt x="1514983" y="1152016"/>
                  </a:lnTo>
                  <a:lnTo>
                    <a:pt x="1536064" y="1119631"/>
                  </a:lnTo>
                  <a:lnTo>
                    <a:pt x="1558671" y="1085595"/>
                  </a:lnTo>
                  <a:lnTo>
                    <a:pt x="1578102" y="1051687"/>
                  </a:lnTo>
                  <a:lnTo>
                    <a:pt x="1595882" y="1014476"/>
                  </a:lnTo>
                  <a:lnTo>
                    <a:pt x="1610487" y="977264"/>
                  </a:lnTo>
                  <a:lnTo>
                    <a:pt x="1623441" y="938402"/>
                  </a:lnTo>
                  <a:lnTo>
                    <a:pt x="1631569" y="897889"/>
                  </a:lnTo>
                  <a:lnTo>
                    <a:pt x="1641221" y="857503"/>
                  </a:lnTo>
                  <a:lnTo>
                    <a:pt x="1642872" y="815466"/>
                  </a:lnTo>
                  <a:lnTo>
                    <a:pt x="1642872" y="773302"/>
                  </a:lnTo>
                  <a:lnTo>
                    <a:pt x="1639697" y="729741"/>
                  </a:lnTo>
                  <a:lnTo>
                    <a:pt x="1629918" y="686053"/>
                  </a:lnTo>
                  <a:lnTo>
                    <a:pt x="1616964" y="642365"/>
                  </a:lnTo>
                  <a:lnTo>
                    <a:pt x="1597533" y="597026"/>
                  </a:lnTo>
                  <a:lnTo>
                    <a:pt x="1573276" y="553338"/>
                  </a:lnTo>
                  <a:lnTo>
                    <a:pt x="1542542" y="508000"/>
                  </a:lnTo>
                  <a:lnTo>
                    <a:pt x="1505331" y="461137"/>
                  </a:lnTo>
                  <a:lnTo>
                    <a:pt x="1461643" y="417449"/>
                  </a:lnTo>
                  <a:lnTo>
                    <a:pt x="1452593" y="409320"/>
                  </a:lnTo>
                  <a:close/>
                </a:path>
                <a:path w="1643379" h="1391920">
                  <a:moveTo>
                    <a:pt x="517906" y="0"/>
                  </a:moveTo>
                  <a:lnTo>
                    <a:pt x="479044" y="0"/>
                  </a:lnTo>
                  <a:lnTo>
                    <a:pt x="449961" y="3175"/>
                  </a:lnTo>
                  <a:lnTo>
                    <a:pt x="425704" y="4825"/>
                  </a:lnTo>
                  <a:lnTo>
                    <a:pt x="415925" y="4825"/>
                  </a:lnTo>
                  <a:lnTo>
                    <a:pt x="364236" y="21081"/>
                  </a:lnTo>
                  <a:lnTo>
                    <a:pt x="313944" y="40386"/>
                  </a:lnTo>
                  <a:lnTo>
                    <a:pt x="257301" y="72770"/>
                  </a:lnTo>
                  <a:lnTo>
                    <a:pt x="197485" y="121285"/>
                  </a:lnTo>
                  <a:lnTo>
                    <a:pt x="166750" y="153669"/>
                  </a:lnTo>
                  <a:lnTo>
                    <a:pt x="136017" y="189356"/>
                  </a:lnTo>
                  <a:lnTo>
                    <a:pt x="105156" y="229742"/>
                  </a:lnTo>
                  <a:lnTo>
                    <a:pt x="79248" y="276605"/>
                  </a:lnTo>
                  <a:lnTo>
                    <a:pt x="51816" y="328422"/>
                  </a:lnTo>
                  <a:lnTo>
                    <a:pt x="37211" y="365632"/>
                  </a:lnTo>
                  <a:lnTo>
                    <a:pt x="24257" y="404494"/>
                  </a:lnTo>
                  <a:lnTo>
                    <a:pt x="14605" y="441705"/>
                  </a:lnTo>
                  <a:lnTo>
                    <a:pt x="1650" y="516127"/>
                  </a:lnTo>
                  <a:lnTo>
                    <a:pt x="0" y="553338"/>
                  </a:lnTo>
                  <a:lnTo>
                    <a:pt x="0" y="626110"/>
                  </a:lnTo>
                  <a:lnTo>
                    <a:pt x="6476" y="695705"/>
                  </a:lnTo>
                  <a:lnTo>
                    <a:pt x="19431" y="763651"/>
                  </a:lnTo>
                  <a:lnTo>
                    <a:pt x="37211" y="828420"/>
                  </a:lnTo>
                  <a:lnTo>
                    <a:pt x="56642" y="888238"/>
                  </a:lnTo>
                  <a:lnTo>
                    <a:pt x="79248" y="944879"/>
                  </a:lnTo>
                  <a:lnTo>
                    <a:pt x="100330" y="995044"/>
                  </a:lnTo>
                  <a:lnTo>
                    <a:pt x="124587" y="1038732"/>
                  </a:lnTo>
                  <a:lnTo>
                    <a:pt x="144018" y="1075943"/>
                  </a:lnTo>
                  <a:lnTo>
                    <a:pt x="176403" y="1127632"/>
                  </a:lnTo>
                  <a:lnTo>
                    <a:pt x="189357" y="1147064"/>
                  </a:lnTo>
                  <a:lnTo>
                    <a:pt x="281686" y="1140587"/>
                  </a:lnTo>
                  <a:lnTo>
                    <a:pt x="273558" y="1126109"/>
                  </a:lnTo>
                  <a:lnTo>
                    <a:pt x="254126" y="1083944"/>
                  </a:lnTo>
                  <a:lnTo>
                    <a:pt x="241173" y="1053211"/>
                  </a:lnTo>
                  <a:lnTo>
                    <a:pt x="226568" y="1019301"/>
                  </a:lnTo>
                  <a:lnTo>
                    <a:pt x="213613" y="978788"/>
                  </a:lnTo>
                  <a:lnTo>
                    <a:pt x="200660" y="935101"/>
                  </a:lnTo>
                  <a:lnTo>
                    <a:pt x="192659" y="888238"/>
                  </a:lnTo>
                  <a:lnTo>
                    <a:pt x="186182" y="836422"/>
                  </a:lnTo>
                  <a:lnTo>
                    <a:pt x="181229" y="786256"/>
                  </a:lnTo>
                  <a:lnTo>
                    <a:pt x="182880" y="732916"/>
                  </a:lnTo>
                  <a:lnTo>
                    <a:pt x="186182" y="703834"/>
                  </a:lnTo>
                  <a:lnTo>
                    <a:pt x="189357" y="676275"/>
                  </a:lnTo>
                  <a:lnTo>
                    <a:pt x="194183" y="648842"/>
                  </a:lnTo>
                  <a:lnTo>
                    <a:pt x="203962" y="621284"/>
                  </a:lnTo>
                  <a:lnTo>
                    <a:pt x="212089" y="592201"/>
                  </a:lnTo>
                  <a:lnTo>
                    <a:pt x="223393" y="564641"/>
                  </a:lnTo>
                  <a:lnTo>
                    <a:pt x="236347" y="535559"/>
                  </a:lnTo>
                  <a:lnTo>
                    <a:pt x="250825" y="509650"/>
                  </a:lnTo>
                  <a:lnTo>
                    <a:pt x="260604" y="496697"/>
                  </a:lnTo>
                  <a:lnTo>
                    <a:pt x="268732" y="483742"/>
                  </a:lnTo>
                  <a:lnTo>
                    <a:pt x="317246" y="443356"/>
                  </a:lnTo>
                  <a:lnTo>
                    <a:pt x="375538" y="420624"/>
                  </a:lnTo>
                  <a:lnTo>
                    <a:pt x="448310" y="409320"/>
                  </a:lnTo>
                  <a:lnTo>
                    <a:pt x="1452593" y="409320"/>
                  </a:lnTo>
                  <a:lnTo>
                    <a:pt x="1367663" y="333248"/>
                  </a:lnTo>
                  <a:lnTo>
                    <a:pt x="1319149" y="296037"/>
                  </a:lnTo>
                  <a:lnTo>
                    <a:pt x="1273810" y="260476"/>
                  </a:lnTo>
                  <a:lnTo>
                    <a:pt x="1228471" y="229742"/>
                  </a:lnTo>
                  <a:lnTo>
                    <a:pt x="1179957" y="199009"/>
                  </a:lnTo>
                  <a:lnTo>
                    <a:pt x="1134618" y="173100"/>
                  </a:lnTo>
                  <a:lnTo>
                    <a:pt x="1087755" y="148843"/>
                  </a:lnTo>
                  <a:lnTo>
                    <a:pt x="1043939" y="127762"/>
                  </a:lnTo>
                  <a:lnTo>
                    <a:pt x="1000251" y="108457"/>
                  </a:lnTo>
                  <a:lnTo>
                    <a:pt x="956563" y="90550"/>
                  </a:lnTo>
                  <a:lnTo>
                    <a:pt x="912876" y="74422"/>
                  </a:lnTo>
                  <a:lnTo>
                    <a:pt x="874013" y="61467"/>
                  </a:lnTo>
                  <a:lnTo>
                    <a:pt x="831976" y="48513"/>
                  </a:lnTo>
                  <a:lnTo>
                    <a:pt x="755904" y="29082"/>
                  </a:lnTo>
                  <a:lnTo>
                    <a:pt x="686308" y="16128"/>
                  </a:lnTo>
                  <a:lnTo>
                    <a:pt x="623188" y="6476"/>
                  </a:lnTo>
                  <a:lnTo>
                    <a:pt x="517906" y="0"/>
                  </a:lnTo>
                  <a:close/>
                </a:path>
              </a:pathLst>
            </a:custGeom>
            <a:solidFill>
              <a:srgbClr val="D6CFCA"/>
            </a:solidFill>
          </p:spPr>
          <p:txBody>
            <a:bodyPr wrap="square" lIns="0" tIns="0" rIns="0" bIns="0" rtlCol="0"/>
            <a:lstStyle/>
            <a:p>
              <a:endParaRPr/>
            </a:p>
          </p:txBody>
        </p:sp>
        <p:pic>
          <p:nvPicPr>
            <p:cNvPr id="80" name="object 80"/>
            <p:cNvPicPr/>
            <p:nvPr/>
          </p:nvPicPr>
          <p:blipFill>
            <a:blip r:embed="rId23" cstate="print"/>
            <a:stretch>
              <a:fillRect/>
            </a:stretch>
          </p:blipFill>
          <p:spPr>
            <a:xfrm>
              <a:off x="4494276" y="1767839"/>
              <a:ext cx="371856" cy="149351"/>
            </a:xfrm>
            <a:prstGeom prst="rect">
              <a:avLst/>
            </a:prstGeom>
          </p:spPr>
        </p:pic>
        <p:sp>
          <p:nvSpPr>
            <p:cNvPr id="81" name="object 81"/>
            <p:cNvSpPr/>
            <p:nvPr/>
          </p:nvSpPr>
          <p:spPr>
            <a:xfrm>
              <a:off x="4341876" y="1889760"/>
              <a:ext cx="533400" cy="106680"/>
            </a:xfrm>
            <a:custGeom>
              <a:avLst/>
              <a:gdLst/>
              <a:ahLst/>
              <a:cxnLst/>
              <a:rect l="l" t="t" r="r" b="b"/>
              <a:pathLst>
                <a:path w="533400" h="106680">
                  <a:moveTo>
                    <a:pt x="474979" y="0"/>
                  </a:moveTo>
                  <a:lnTo>
                    <a:pt x="12953" y="51688"/>
                  </a:lnTo>
                  <a:lnTo>
                    <a:pt x="8127" y="53339"/>
                  </a:lnTo>
                  <a:lnTo>
                    <a:pt x="3301" y="56514"/>
                  </a:lnTo>
                  <a:lnTo>
                    <a:pt x="1650" y="62991"/>
                  </a:lnTo>
                  <a:lnTo>
                    <a:pt x="0" y="67944"/>
                  </a:lnTo>
                  <a:lnTo>
                    <a:pt x="3301" y="93725"/>
                  </a:lnTo>
                  <a:lnTo>
                    <a:pt x="6476" y="97027"/>
                  </a:lnTo>
                  <a:lnTo>
                    <a:pt x="8127" y="101853"/>
                  </a:lnTo>
                  <a:lnTo>
                    <a:pt x="12953" y="103504"/>
                  </a:lnTo>
                  <a:lnTo>
                    <a:pt x="19431" y="106679"/>
                  </a:lnTo>
                  <a:lnTo>
                    <a:pt x="478282" y="51688"/>
                  </a:lnTo>
                  <a:lnTo>
                    <a:pt x="533400" y="19430"/>
                  </a:lnTo>
                  <a:lnTo>
                    <a:pt x="474979" y="0"/>
                  </a:lnTo>
                  <a:close/>
                </a:path>
              </a:pathLst>
            </a:custGeom>
            <a:solidFill>
              <a:srgbClr val="D75A67"/>
            </a:solidFill>
          </p:spPr>
          <p:txBody>
            <a:bodyPr wrap="square" lIns="0" tIns="0" rIns="0" bIns="0" rtlCol="0"/>
            <a:lstStyle/>
            <a:p>
              <a:endParaRPr/>
            </a:p>
          </p:txBody>
        </p:sp>
        <p:sp>
          <p:nvSpPr>
            <p:cNvPr id="82" name="object 82"/>
            <p:cNvSpPr/>
            <p:nvPr/>
          </p:nvSpPr>
          <p:spPr>
            <a:xfrm>
              <a:off x="4341876" y="1889760"/>
              <a:ext cx="533400" cy="81280"/>
            </a:xfrm>
            <a:custGeom>
              <a:avLst/>
              <a:gdLst/>
              <a:ahLst/>
              <a:cxnLst/>
              <a:rect l="l" t="t" r="r" b="b"/>
              <a:pathLst>
                <a:path w="533400" h="81280">
                  <a:moveTo>
                    <a:pt x="474979" y="0"/>
                  </a:moveTo>
                  <a:lnTo>
                    <a:pt x="12953" y="51688"/>
                  </a:lnTo>
                  <a:lnTo>
                    <a:pt x="8127" y="53339"/>
                  </a:lnTo>
                  <a:lnTo>
                    <a:pt x="3301" y="56514"/>
                  </a:lnTo>
                  <a:lnTo>
                    <a:pt x="1650" y="62991"/>
                  </a:lnTo>
                  <a:lnTo>
                    <a:pt x="0" y="67817"/>
                  </a:lnTo>
                  <a:lnTo>
                    <a:pt x="1650" y="80772"/>
                  </a:lnTo>
                  <a:lnTo>
                    <a:pt x="533400" y="19430"/>
                  </a:lnTo>
                  <a:lnTo>
                    <a:pt x="474979" y="0"/>
                  </a:lnTo>
                  <a:close/>
                </a:path>
              </a:pathLst>
            </a:custGeom>
            <a:solidFill>
              <a:srgbClr val="A9272C"/>
            </a:solidFill>
          </p:spPr>
          <p:txBody>
            <a:bodyPr wrap="square" lIns="0" tIns="0" rIns="0" bIns="0" rtlCol="0"/>
            <a:lstStyle/>
            <a:p>
              <a:endParaRPr/>
            </a:p>
          </p:txBody>
        </p:sp>
        <p:sp>
          <p:nvSpPr>
            <p:cNvPr id="83" name="object 83"/>
            <p:cNvSpPr/>
            <p:nvPr/>
          </p:nvSpPr>
          <p:spPr>
            <a:xfrm>
              <a:off x="4373879" y="1889760"/>
              <a:ext cx="501650" cy="102235"/>
            </a:xfrm>
            <a:custGeom>
              <a:avLst/>
              <a:gdLst/>
              <a:ahLst/>
              <a:cxnLst/>
              <a:rect l="l" t="t" r="r" b="b"/>
              <a:pathLst>
                <a:path w="501650" h="102235">
                  <a:moveTo>
                    <a:pt x="442975" y="0"/>
                  </a:moveTo>
                  <a:lnTo>
                    <a:pt x="0" y="50291"/>
                  </a:lnTo>
                  <a:lnTo>
                    <a:pt x="0" y="76200"/>
                  </a:lnTo>
                  <a:lnTo>
                    <a:pt x="6477" y="102107"/>
                  </a:lnTo>
                  <a:lnTo>
                    <a:pt x="446278" y="51815"/>
                  </a:lnTo>
                  <a:lnTo>
                    <a:pt x="501396" y="19430"/>
                  </a:lnTo>
                  <a:lnTo>
                    <a:pt x="442975" y="0"/>
                  </a:lnTo>
                  <a:close/>
                </a:path>
              </a:pathLst>
            </a:custGeom>
            <a:solidFill>
              <a:srgbClr val="233D5B"/>
            </a:solidFill>
          </p:spPr>
          <p:txBody>
            <a:bodyPr wrap="square" lIns="0" tIns="0" rIns="0" bIns="0" rtlCol="0"/>
            <a:lstStyle/>
            <a:p>
              <a:endParaRPr/>
            </a:p>
          </p:txBody>
        </p:sp>
        <p:sp>
          <p:nvSpPr>
            <p:cNvPr id="84" name="object 84"/>
            <p:cNvSpPr/>
            <p:nvPr/>
          </p:nvSpPr>
          <p:spPr>
            <a:xfrm>
              <a:off x="4373879" y="1889760"/>
              <a:ext cx="501650" cy="76200"/>
            </a:xfrm>
            <a:custGeom>
              <a:avLst/>
              <a:gdLst/>
              <a:ahLst/>
              <a:cxnLst/>
              <a:rect l="l" t="t" r="r" b="b"/>
              <a:pathLst>
                <a:path w="501650" h="76200">
                  <a:moveTo>
                    <a:pt x="442975" y="0"/>
                  </a:moveTo>
                  <a:lnTo>
                    <a:pt x="0" y="50291"/>
                  </a:lnTo>
                  <a:lnTo>
                    <a:pt x="0" y="76200"/>
                  </a:lnTo>
                  <a:lnTo>
                    <a:pt x="501396" y="19430"/>
                  </a:lnTo>
                  <a:lnTo>
                    <a:pt x="442975" y="0"/>
                  </a:lnTo>
                  <a:close/>
                </a:path>
              </a:pathLst>
            </a:custGeom>
            <a:solidFill>
              <a:srgbClr val="000000"/>
            </a:solidFill>
          </p:spPr>
          <p:txBody>
            <a:bodyPr wrap="square" lIns="0" tIns="0" rIns="0" bIns="0" rtlCol="0"/>
            <a:lstStyle/>
            <a:p>
              <a:endParaRPr/>
            </a:p>
          </p:txBody>
        </p:sp>
        <p:sp>
          <p:nvSpPr>
            <p:cNvPr id="85" name="object 85"/>
            <p:cNvSpPr/>
            <p:nvPr/>
          </p:nvSpPr>
          <p:spPr>
            <a:xfrm>
              <a:off x="4389120" y="1889760"/>
              <a:ext cx="486409" cy="102235"/>
            </a:xfrm>
            <a:custGeom>
              <a:avLst/>
              <a:gdLst/>
              <a:ahLst/>
              <a:cxnLst/>
              <a:rect l="l" t="t" r="r" b="b"/>
              <a:pathLst>
                <a:path w="486410" h="102235">
                  <a:moveTo>
                    <a:pt x="427863" y="0"/>
                  </a:moveTo>
                  <a:lnTo>
                    <a:pt x="0" y="46989"/>
                  </a:lnTo>
                  <a:lnTo>
                    <a:pt x="3301" y="74549"/>
                  </a:lnTo>
                  <a:lnTo>
                    <a:pt x="6476" y="102107"/>
                  </a:lnTo>
                  <a:lnTo>
                    <a:pt x="431038" y="51815"/>
                  </a:lnTo>
                  <a:lnTo>
                    <a:pt x="486155" y="19430"/>
                  </a:lnTo>
                  <a:lnTo>
                    <a:pt x="427863" y="0"/>
                  </a:lnTo>
                  <a:close/>
                </a:path>
              </a:pathLst>
            </a:custGeom>
            <a:solidFill>
              <a:srgbClr val="FFC412"/>
            </a:solidFill>
          </p:spPr>
          <p:txBody>
            <a:bodyPr wrap="square" lIns="0" tIns="0" rIns="0" bIns="0" rtlCol="0"/>
            <a:lstStyle/>
            <a:p>
              <a:endParaRPr/>
            </a:p>
          </p:txBody>
        </p:sp>
        <p:sp>
          <p:nvSpPr>
            <p:cNvPr id="86" name="object 86"/>
            <p:cNvSpPr/>
            <p:nvPr/>
          </p:nvSpPr>
          <p:spPr>
            <a:xfrm>
              <a:off x="4389120" y="1889760"/>
              <a:ext cx="486409" cy="74930"/>
            </a:xfrm>
            <a:custGeom>
              <a:avLst/>
              <a:gdLst/>
              <a:ahLst/>
              <a:cxnLst/>
              <a:rect l="l" t="t" r="r" b="b"/>
              <a:pathLst>
                <a:path w="486410" h="74930">
                  <a:moveTo>
                    <a:pt x="427863" y="0"/>
                  </a:moveTo>
                  <a:lnTo>
                    <a:pt x="0" y="47116"/>
                  </a:lnTo>
                  <a:lnTo>
                    <a:pt x="3301" y="74675"/>
                  </a:lnTo>
                  <a:lnTo>
                    <a:pt x="486155" y="19430"/>
                  </a:lnTo>
                  <a:lnTo>
                    <a:pt x="427863" y="0"/>
                  </a:lnTo>
                  <a:close/>
                </a:path>
              </a:pathLst>
            </a:custGeom>
            <a:solidFill>
              <a:srgbClr val="000000"/>
            </a:solidFill>
          </p:spPr>
          <p:txBody>
            <a:bodyPr wrap="square" lIns="0" tIns="0" rIns="0" bIns="0" rtlCol="0"/>
            <a:lstStyle/>
            <a:p>
              <a:endParaRPr/>
            </a:p>
          </p:txBody>
        </p:sp>
        <p:sp>
          <p:nvSpPr>
            <p:cNvPr id="87" name="object 87"/>
            <p:cNvSpPr/>
            <p:nvPr/>
          </p:nvSpPr>
          <p:spPr>
            <a:xfrm>
              <a:off x="4815840" y="1889760"/>
              <a:ext cx="59690" cy="52069"/>
            </a:xfrm>
            <a:custGeom>
              <a:avLst/>
              <a:gdLst/>
              <a:ahLst/>
              <a:cxnLst/>
              <a:rect l="l" t="t" r="r" b="b"/>
              <a:pathLst>
                <a:path w="59689" h="52069">
                  <a:moveTo>
                    <a:pt x="0" y="0"/>
                  </a:moveTo>
                  <a:lnTo>
                    <a:pt x="0" y="25907"/>
                  </a:lnTo>
                  <a:lnTo>
                    <a:pt x="3301" y="51815"/>
                  </a:lnTo>
                  <a:lnTo>
                    <a:pt x="59436" y="19430"/>
                  </a:lnTo>
                  <a:lnTo>
                    <a:pt x="0" y="0"/>
                  </a:lnTo>
                  <a:close/>
                </a:path>
              </a:pathLst>
            </a:custGeom>
            <a:solidFill>
              <a:srgbClr val="DFAD6E"/>
            </a:solidFill>
          </p:spPr>
          <p:txBody>
            <a:bodyPr wrap="square" lIns="0" tIns="0" rIns="0" bIns="0" rtlCol="0"/>
            <a:lstStyle/>
            <a:p>
              <a:endParaRPr/>
            </a:p>
          </p:txBody>
        </p:sp>
        <p:sp>
          <p:nvSpPr>
            <p:cNvPr id="88" name="object 88"/>
            <p:cNvSpPr/>
            <p:nvPr/>
          </p:nvSpPr>
          <p:spPr>
            <a:xfrm>
              <a:off x="4815840" y="1889760"/>
              <a:ext cx="59690" cy="26034"/>
            </a:xfrm>
            <a:custGeom>
              <a:avLst/>
              <a:gdLst/>
              <a:ahLst/>
              <a:cxnLst/>
              <a:rect l="l" t="t" r="r" b="b"/>
              <a:pathLst>
                <a:path w="59689" h="26035">
                  <a:moveTo>
                    <a:pt x="0" y="0"/>
                  </a:moveTo>
                  <a:lnTo>
                    <a:pt x="0" y="25907"/>
                  </a:lnTo>
                  <a:lnTo>
                    <a:pt x="59436" y="19430"/>
                  </a:lnTo>
                  <a:lnTo>
                    <a:pt x="0" y="0"/>
                  </a:lnTo>
                  <a:close/>
                </a:path>
              </a:pathLst>
            </a:custGeom>
            <a:solidFill>
              <a:srgbClr val="B68851"/>
            </a:solidFill>
          </p:spPr>
          <p:txBody>
            <a:bodyPr wrap="square" lIns="0" tIns="0" rIns="0" bIns="0" rtlCol="0"/>
            <a:lstStyle/>
            <a:p>
              <a:endParaRPr/>
            </a:p>
          </p:txBody>
        </p:sp>
        <p:sp>
          <p:nvSpPr>
            <p:cNvPr id="89" name="object 89"/>
            <p:cNvSpPr/>
            <p:nvPr/>
          </p:nvSpPr>
          <p:spPr>
            <a:xfrm>
              <a:off x="4855464" y="1901951"/>
              <a:ext cx="20320" cy="18415"/>
            </a:xfrm>
            <a:custGeom>
              <a:avLst/>
              <a:gdLst/>
              <a:ahLst/>
              <a:cxnLst/>
              <a:rect l="l" t="t" r="r" b="b"/>
              <a:pathLst>
                <a:path w="20320" h="18414">
                  <a:moveTo>
                    <a:pt x="0" y="0"/>
                  </a:moveTo>
                  <a:lnTo>
                    <a:pt x="0" y="8255"/>
                  </a:lnTo>
                  <a:lnTo>
                    <a:pt x="1650" y="18287"/>
                  </a:lnTo>
                  <a:lnTo>
                    <a:pt x="19812" y="6603"/>
                  </a:lnTo>
                  <a:lnTo>
                    <a:pt x="0" y="0"/>
                  </a:lnTo>
                  <a:close/>
                </a:path>
              </a:pathLst>
            </a:custGeom>
            <a:solidFill>
              <a:srgbClr val="222222"/>
            </a:solidFill>
          </p:spPr>
          <p:txBody>
            <a:bodyPr wrap="square" lIns="0" tIns="0" rIns="0" bIns="0" rtlCol="0"/>
            <a:lstStyle/>
            <a:p>
              <a:endParaRPr/>
            </a:p>
          </p:txBody>
        </p:sp>
        <p:sp>
          <p:nvSpPr>
            <p:cNvPr id="90" name="object 90"/>
            <p:cNvSpPr/>
            <p:nvPr/>
          </p:nvSpPr>
          <p:spPr>
            <a:xfrm>
              <a:off x="4504944" y="1655063"/>
              <a:ext cx="241300" cy="360045"/>
            </a:xfrm>
            <a:custGeom>
              <a:avLst/>
              <a:gdLst/>
              <a:ahLst/>
              <a:cxnLst/>
              <a:rect l="l" t="t" r="r" b="b"/>
              <a:pathLst>
                <a:path w="241300" h="360044">
                  <a:moveTo>
                    <a:pt x="220980" y="341503"/>
                  </a:moveTo>
                  <a:lnTo>
                    <a:pt x="216154" y="329946"/>
                  </a:lnTo>
                  <a:lnTo>
                    <a:pt x="208026" y="315214"/>
                  </a:lnTo>
                  <a:lnTo>
                    <a:pt x="199898" y="298704"/>
                  </a:lnTo>
                  <a:lnTo>
                    <a:pt x="144780" y="308610"/>
                  </a:lnTo>
                  <a:lnTo>
                    <a:pt x="149606" y="308610"/>
                  </a:lnTo>
                  <a:lnTo>
                    <a:pt x="162560" y="316865"/>
                  </a:lnTo>
                  <a:lnTo>
                    <a:pt x="172339" y="323469"/>
                  </a:lnTo>
                  <a:lnTo>
                    <a:pt x="190119" y="341503"/>
                  </a:lnTo>
                  <a:lnTo>
                    <a:pt x="199898" y="354711"/>
                  </a:lnTo>
                  <a:lnTo>
                    <a:pt x="203200" y="359664"/>
                  </a:lnTo>
                  <a:lnTo>
                    <a:pt x="212852" y="359664"/>
                  </a:lnTo>
                  <a:lnTo>
                    <a:pt x="216154" y="354711"/>
                  </a:lnTo>
                  <a:lnTo>
                    <a:pt x="220980" y="349758"/>
                  </a:lnTo>
                  <a:lnTo>
                    <a:pt x="220980" y="341503"/>
                  </a:lnTo>
                  <a:close/>
                </a:path>
                <a:path w="241300" h="360044">
                  <a:moveTo>
                    <a:pt x="240792" y="291592"/>
                  </a:moveTo>
                  <a:lnTo>
                    <a:pt x="226187" y="241300"/>
                  </a:lnTo>
                  <a:lnTo>
                    <a:pt x="218948" y="199263"/>
                  </a:lnTo>
                  <a:lnTo>
                    <a:pt x="209931" y="142494"/>
                  </a:lnTo>
                  <a:lnTo>
                    <a:pt x="180594" y="119888"/>
                  </a:lnTo>
                  <a:lnTo>
                    <a:pt x="133350" y="87503"/>
                  </a:lnTo>
                  <a:lnTo>
                    <a:pt x="94361" y="37211"/>
                  </a:lnTo>
                  <a:lnTo>
                    <a:pt x="69977" y="0"/>
                  </a:lnTo>
                  <a:lnTo>
                    <a:pt x="0" y="40513"/>
                  </a:lnTo>
                  <a:lnTo>
                    <a:pt x="17907" y="74549"/>
                  </a:lnTo>
                  <a:lnTo>
                    <a:pt x="26035" y="192786"/>
                  </a:lnTo>
                  <a:lnTo>
                    <a:pt x="30861" y="234823"/>
                  </a:lnTo>
                  <a:lnTo>
                    <a:pt x="34163" y="251079"/>
                  </a:lnTo>
                  <a:lnTo>
                    <a:pt x="37465" y="265684"/>
                  </a:lnTo>
                  <a:lnTo>
                    <a:pt x="133350" y="254254"/>
                  </a:lnTo>
                  <a:lnTo>
                    <a:pt x="115570" y="244602"/>
                  </a:lnTo>
                  <a:lnTo>
                    <a:pt x="125222" y="200787"/>
                  </a:lnTo>
                  <a:lnTo>
                    <a:pt x="165989" y="199263"/>
                  </a:lnTo>
                  <a:lnTo>
                    <a:pt x="169164" y="199263"/>
                  </a:lnTo>
                  <a:lnTo>
                    <a:pt x="170815" y="200787"/>
                  </a:lnTo>
                  <a:lnTo>
                    <a:pt x="175768" y="204089"/>
                  </a:lnTo>
                  <a:lnTo>
                    <a:pt x="177292" y="207391"/>
                  </a:lnTo>
                  <a:lnTo>
                    <a:pt x="180594" y="217043"/>
                  </a:lnTo>
                  <a:lnTo>
                    <a:pt x="182245" y="228346"/>
                  </a:lnTo>
                  <a:lnTo>
                    <a:pt x="180594" y="242951"/>
                  </a:lnTo>
                  <a:lnTo>
                    <a:pt x="180594" y="262382"/>
                  </a:lnTo>
                  <a:lnTo>
                    <a:pt x="203327" y="299593"/>
                  </a:lnTo>
                  <a:lnTo>
                    <a:pt x="232664" y="309372"/>
                  </a:lnTo>
                  <a:lnTo>
                    <a:pt x="239141" y="306070"/>
                  </a:lnTo>
                  <a:lnTo>
                    <a:pt x="240792" y="304546"/>
                  </a:lnTo>
                  <a:lnTo>
                    <a:pt x="240792" y="291592"/>
                  </a:lnTo>
                  <a:close/>
                </a:path>
              </a:pathLst>
            </a:custGeom>
            <a:solidFill>
              <a:srgbClr val="F59E4B"/>
            </a:solidFill>
          </p:spPr>
          <p:txBody>
            <a:bodyPr wrap="square" lIns="0" tIns="0" rIns="0" bIns="0" rtlCol="0"/>
            <a:lstStyle/>
            <a:p>
              <a:endParaRPr/>
            </a:p>
          </p:txBody>
        </p:sp>
        <p:sp>
          <p:nvSpPr>
            <p:cNvPr id="91" name="object 91"/>
            <p:cNvSpPr/>
            <p:nvPr/>
          </p:nvSpPr>
          <p:spPr>
            <a:xfrm>
              <a:off x="4911852" y="1066800"/>
              <a:ext cx="370840" cy="469900"/>
            </a:xfrm>
            <a:custGeom>
              <a:avLst/>
              <a:gdLst/>
              <a:ahLst/>
              <a:cxnLst/>
              <a:rect l="l" t="t" r="r" b="b"/>
              <a:pathLst>
                <a:path w="370839" h="469900">
                  <a:moveTo>
                    <a:pt x="279781" y="0"/>
                  </a:moveTo>
                  <a:lnTo>
                    <a:pt x="0" y="462914"/>
                  </a:lnTo>
                  <a:lnTo>
                    <a:pt x="0" y="469391"/>
                  </a:lnTo>
                  <a:lnTo>
                    <a:pt x="210185" y="469391"/>
                  </a:lnTo>
                  <a:lnTo>
                    <a:pt x="370332" y="50164"/>
                  </a:lnTo>
                  <a:lnTo>
                    <a:pt x="279781" y="0"/>
                  </a:lnTo>
                  <a:close/>
                </a:path>
              </a:pathLst>
            </a:custGeom>
            <a:solidFill>
              <a:srgbClr val="000000"/>
            </a:solidFill>
          </p:spPr>
          <p:txBody>
            <a:bodyPr wrap="square" lIns="0" tIns="0" rIns="0" bIns="0" rtlCol="0"/>
            <a:lstStyle/>
            <a:p>
              <a:endParaRPr/>
            </a:p>
          </p:txBody>
        </p:sp>
        <p:sp>
          <p:nvSpPr>
            <p:cNvPr id="92" name="object 92"/>
            <p:cNvSpPr/>
            <p:nvPr/>
          </p:nvSpPr>
          <p:spPr>
            <a:xfrm>
              <a:off x="5032247" y="647700"/>
              <a:ext cx="715010" cy="951230"/>
            </a:xfrm>
            <a:custGeom>
              <a:avLst/>
              <a:gdLst/>
              <a:ahLst/>
              <a:cxnLst/>
              <a:rect l="l" t="t" r="r" b="b"/>
              <a:pathLst>
                <a:path w="715010" h="951230">
                  <a:moveTo>
                    <a:pt x="235388" y="805179"/>
                  </a:moveTo>
                  <a:lnTo>
                    <a:pt x="118110" y="805179"/>
                  </a:lnTo>
                  <a:lnTo>
                    <a:pt x="119634" y="826262"/>
                  </a:lnTo>
                  <a:lnTo>
                    <a:pt x="130937" y="874776"/>
                  </a:lnTo>
                  <a:lnTo>
                    <a:pt x="156844" y="936371"/>
                  </a:lnTo>
                  <a:lnTo>
                    <a:pt x="163322" y="950976"/>
                  </a:lnTo>
                  <a:lnTo>
                    <a:pt x="166624" y="933196"/>
                  </a:lnTo>
                  <a:lnTo>
                    <a:pt x="169799" y="913764"/>
                  </a:lnTo>
                  <a:lnTo>
                    <a:pt x="177926" y="889380"/>
                  </a:lnTo>
                  <a:lnTo>
                    <a:pt x="190753" y="863473"/>
                  </a:lnTo>
                  <a:lnTo>
                    <a:pt x="205359" y="837564"/>
                  </a:lnTo>
                  <a:lnTo>
                    <a:pt x="227964" y="811657"/>
                  </a:lnTo>
                  <a:lnTo>
                    <a:pt x="235388" y="805179"/>
                  </a:lnTo>
                  <a:close/>
                </a:path>
                <a:path w="715010" h="951230">
                  <a:moveTo>
                    <a:pt x="381635" y="0"/>
                  </a:moveTo>
                  <a:lnTo>
                    <a:pt x="349250" y="0"/>
                  </a:lnTo>
                  <a:lnTo>
                    <a:pt x="318515" y="4825"/>
                  </a:lnTo>
                  <a:lnTo>
                    <a:pt x="255524" y="24257"/>
                  </a:lnTo>
                  <a:lnTo>
                    <a:pt x="200532" y="51815"/>
                  </a:lnTo>
                  <a:lnTo>
                    <a:pt x="156844" y="85851"/>
                  </a:lnTo>
                  <a:lnTo>
                    <a:pt x="119634" y="124713"/>
                  </a:lnTo>
                  <a:lnTo>
                    <a:pt x="90550" y="168528"/>
                  </a:lnTo>
                  <a:lnTo>
                    <a:pt x="79248" y="192786"/>
                  </a:lnTo>
                  <a:lnTo>
                    <a:pt x="63118" y="217042"/>
                  </a:lnTo>
                  <a:lnTo>
                    <a:pt x="50164" y="239775"/>
                  </a:lnTo>
                  <a:lnTo>
                    <a:pt x="37211" y="267335"/>
                  </a:lnTo>
                  <a:lnTo>
                    <a:pt x="29082" y="293242"/>
                  </a:lnTo>
                  <a:lnTo>
                    <a:pt x="19430" y="319150"/>
                  </a:lnTo>
                  <a:lnTo>
                    <a:pt x="12953" y="348361"/>
                  </a:lnTo>
                  <a:lnTo>
                    <a:pt x="9651" y="374269"/>
                  </a:lnTo>
                  <a:lnTo>
                    <a:pt x="4825" y="401827"/>
                  </a:lnTo>
                  <a:lnTo>
                    <a:pt x="0" y="458470"/>
                  </a:lnTo>
                  <a:lnTo>
                    <a:pt x="3175" y="515238"/>
                  </a:lnTo>
                  <a:lnTo>
                    <a:pt x="6476" y="573532"/>
                  </a:lnTo>
                  <a:lnTo>
                    <a:pt x="12953" y="625348"/>
                  </a:lnTo>
                  <a:lnTo>
                    <a:pt x="22605" y="677163"/>
                  </a:lnTo>
                  <a:lnTo>
                    <a:pt x="32385" y="724153"/>
                  </a:lnTo>
                  <a:lnTo>
                    <a:pt x="43687" y="767969"/>
                  </a:lnTo>
                  <a:lnTo>
                    <a:pt x="54990" y="801877"/>
                  </a:lnTo>
                  <a:lnTo>
                    <a:pt x="72771" y="856996"/>
                  </a:lnTo>
                  <a:lnTo>
                    <a:pt x="80899" y="876426"/>
                  </a:lnTo>
                  <a:lnTo>
                    <a:pt x="82423" y="856996"/>
                  </a:lnTo>
                  <a:lnTo>
                    <a:pt x="87375" y="839215"/>
                  </a:lnTo>
                  <a:lnTo>
                    <a:pt x="93852" y="829437"/>
                  </a:lnTo>
                  <a:lnTo>
                    <a:pt x="100202" y="818134"/>
                  </a:lnTo>
                  <a:lnTo>
                    <a:pt x="106679" y="811657"/>
                  </a:lnTo>
                  <a:lnTo>
                    <a:pt x="113156" y="806830"/>
                  </a:lnTo>
                  <a:lnTo>
                    <a:pt x="118110" y="805179"/>
                  </a:lnTo>
                  <a:lnTo>
                    <a:pt x="235388" y="805179"/>
                  </a:lnTo>
                  <a:lnTo>
                    <a:pt x="240918" y="800353"/>
                  </a:lnTo>
                  <a:lnTo>
                    <a:pt x="255524" y="788924"/>
                  </a:lnTo>
                  <a:lnTo>
                    <a:pt x="287781" y="774446"/>
                  </a:lnTo>
                  <a:lnTo>
                    <a:pt x="321817" y="761491"/>
                  </a:lnTo>
                  <a:lnTo>
                    <a:pt x="354202" y="754888"/>
                  </a:lnTo>
                  <a:lnTo>
                    <a:pt x="384810" y="745236"/>
                  </a:lnTo>
                  <a:lnTo>
                    <a:pt x="452754" y="727455"/>
                  </a:lnTo>
                  <a:lnTo>
                    <a:pt x="504571" y="706374"/>
                  </a:lnTo>
                  <a:lnTo>
                    <a:pt x="543305" y="677163"/>
                  </a:lnTo>
                  <a:lnTo>
                    <a:pt x="586993" y="630174"/>
                  </a:lnTo>
                  <a:lnTo>
                    <a:pt x="609600" y="599439"/>
                  </a:lnTo>
                  <a:lnTo>
                    <a:pt x="648462" y="533019"/>
                  </a:lnTo>
                  <a:lnTo>
                    <a:pt x="679196" y="461772"/>
                  </a:lnTo>
                  <a:lnTo>
                    <a:pt x="687324" y="439038"/>
                  </a:lnTo>
                  <a:lnTo>
                    <a:pt x="696976" y="417957"/>
                  </a:lnTo>
                  <a:lnTo>
                    <a:pt x="705103" y="375792"/>
                  </a:lnTo>
                  <a:lnTo>
                    <a:pt x="711580" y="338582"/>
                  </a:lnTo>
                  <a:lnTo>
                    <a:pt x="714755" y="306197"/>
                  </a:lnTo>
                  <a:lnTo>
                    <a:pt x="714755" y="293242"/>
                  </a:lnTo>
                  <a:lnTo>
                    <a:pt x="709929" y="276987"/>
                  </a:lnTo>
                  <a:lnTo>
                    <a:pt x="705103" y="267335"/>
                  </a:lnTo>
                  <a:lnTo>
                    <a:pt x="698626" y="256032"/>
                  </a:lnTo>
                  <a:lnTo>
                    <a:pt x="693674" y="236474"/>
                  </a:lnTo>
                  <a:lnTo>
                    <a:pt x="679196" y="196087"/>
                  </a:lnTo>
                  <a:lnTo>
                    <a:pt x="653288" y="145796"/>
                  </a:lnTo>
                  <a:lnTo>
                    <a:pt x="611251" y="95630"/>
                  </a:lnTo>
                  <a:lnTo>
                    <a:pt x="535304" y="38862"/>
                  </a:lnTo>
                  <a:lnTo>
                    <a:pt x="475488" y="14604"/>
                  </a:lnTo>
                  <a:lnTo>
                    <a:pt x="415543" y="1650"/>
                  </a:lnTo>
                  <a:lnTo>
                    <a:pt x="381635" y="0"/>
                  </a:lnTo>
                  <a:close/>
                </a:path>
              </a:pathLst>
            </a:custGeom>
            <a:solidFill>
              <a:srgbClr val="481E00"/>
            </a:solidFill>
          </p:spPr>
          <p:txBody>
            <a:bodyPr wrap="square" lIns="0" tIns="0" rIns="0" bIns="0" rtlCol="0"/>
            <a:lstStyle/>
            <a:p>
              <a:endParaRPr/>
            </a:p>
          </p:txBody>
        </p:sp>
        <p:sp>
          <p:nvSpPr>
            <p:cNvPr id="93" name="object 93"/>
            <p:cNvSpPr/>
            <p:nvPr/>
          </p:nvSpPr>
          <p:spPr>
            <a:xfrm>
              <a:off x="798576" y="2420111"/>
              <a:ext cx="393700" cy="364490"/>
            </a:xfrm>
            <a:custGeom>
              <a:avLst/>
              <a:gdLst/>
              <a:ahLst/>
              <a:cxnLst/>
              <a:rect l="l" t="t" r="r" b="b"/>
              <a:pathLst>
                <a:path w="393700" h="364489">
                  <a:moveTo>
                    <a:pt x="184454" y="0"/>
                  </a:moveTo>
                  <a:lnTo>
                    <a:pt x="135915" y="6476"/>
                  </a:lnTo>
                  <a:lnTo>
                    <a:pt x="85763" y="27559"/>
                  </a:lnTo>
                  <a:lnTo>
                    <a:pt x="56629" y="51815"/>
                  </a:lnTo>
                  <a:lnTo>
                    <a:pt x="43687" y="63118"/>
                  </a:lnTo>
                  <a:lnTo>
                    <a:pt x="32359" y="77724"/>
                  </a:lnTo>
                  <a:lnTo>
                    <a:pt x="24269" y="90677"/>
                  </a:lnTo>
                  <a:lnTo>
                    <a:pt x="17792" y="108458"/>
                  </a:lnTo>
                  <a:lnTo>
                    <a:pt x="11328" y="124587"/>
                  </a:lnTo>
                  <a:lnTo>
                    <a:pt x="6476" y="140842"/>
                  </a:lnTo>
                  <a:lnTo>
                    <a:pt x="0" y="176402"/>
                  </a:lnTo>
                  <a:lnTo>
                    <a:pt x="3238" y="194310"/>
                  </a:lnTo>
                  <a:lnTo>
                    <a:pt x="4851" y="213740"/>
                  </a:lnTo>
                  <a:lnTo>
                    <a:pt x="6476" y="231521"/>
                  </a:lnTo>
                  <a:lnTo>
                    <a:pt x="12941" y="245999"/>
                  </a:lnTo>
                  <a:lnTo>
                    <a:pt x="17792" y="258952"/>
                  </a:lnTo>
                  <a:lnTo>
                    <a:pt x="53390" y="309245"/>
                  </a:lnTo>
                  <a:lnTo>
                    <a:pt x="98704" y="343153"/>
                  </a:lnTo>
                  <a:lnTo>
                    <a:pt x="153720" y="362585"/>
                  </a:lnTo>
                  <a:lnTo>
                    <a:pt x="184454" y="364236"/>
                  </a:lnTo>
                  <a:lnTo>
                    <a:pt x="207111" y="362585"/>
                  </a:lnTo>
                  <a:lnTo>
                    <a:pt x="249186" y="352933"/>
                  </a:lnTo>
                  <a:lnTo>
                    <a:pt x="292874" y="327025"/>
                  </a:lnTo>
                  <a:lnTo>
                    <a:pt x="305815" y="315722"/>
                  </a:lnTo>
                  <a:lnTo>
                    <a:pt x="318757" y="305942"/>
                  </a:lnTo>
                  <a:lnTo>
                    <a:pt x="347891" y="263905"/>
                  </a:lnTo>
                  <a:lnTo>
                    <a:pt x="362445" y="215264"/>
                  </a:lnTo>
                  <a:lnTo>
                    <a:pt x="365683" y="200787"/>
                  </a:lnTo>
                  <a:lnTo>
                    <a:pt x="365683" y="165100"/>
                  </a:lnTo>
                  <a:lnTo>
                    <a:pt x="362445" y="148971"/>
                  </a:lnTo>
                  <a:lnTo>
                    <a:pt x="385102" y="140842"/>
                  </a:lnTo>
                  <a:lnTo>
                    <a:pt x="389953" y="139191"/>
                  </a:lnTo>
                  <a:lnTo>
                    <a:pt x="393192" y="134365"/>
                  </a:lnTo>
                  <a:lnTo>
                    <a:pt x="393192" y="124587"/>
                  </a:lnTo>
                  <a:lnTo>
                    <a:pt x="391579" y="113284"/>
                  </a:lnTo>
                  <a:lnTo>
                    <a:pt x="389953" y="108458"/>
                  </a:lnTo>
                  <a:lnTo>
                    <a:pt x="349504" y="108458"/>
                  </a:lnTo>
                  <a:lnTo>
                    <a:pt x="338175" y="84200"/>
                  </a:lnTo>
                  <a:lnTo>
                    <a:pt x="304203" y="45338"/>
                  </a:lnTo>
                  <a:lnTo>
                    <a:pt x="260515" y="17779"/>
                  </a:lnTo>
                  <a:lnTo>
                    <a:pt x="210350" y="1650"/>
                  </a:lnTo>
                  <a:lnTo>
                    <a:pt x="184454" y="0"/>
                  </a:lnTo>
                  <a:close/>
                </a:path>
                <a:path w="393700" h="364489">
                  <a:moveTo>
                    <a:pt x="375399" y="101980"/>
                  </a:moveTo>
                  <a:lnTo>
                    <a:pt x="373773" y="101980"/>
                  </a:lnTo>
                  <a:lnTo>
                    <a:pt x="349504" y="108458"/>
                  </a:lnTo>
                  <a:lnTo>
                    <a:pt x="389953" y="108458"/>
                  </a:lnTo>
                  <a:lnTo>
                    <a:pt x="385102" y="106807"/>
                  </a:lnTo>
                  <a:lnTo>
                    <a:pt x="380250" y="105283"/>
                  </a:lnTo>
                  <a:lnTo>
                    <a:pt x="375399" y="101980"/>
                  </a:lnTo>
                  <a:close/>
                </a:path>
              </a:pathLst>
            </a:custGeom>
            <a:solidFill>
              <a:srgbClr val="1F7C90"/>
            </a:solidFill>
          </p:spPr>
          <p:txBody>
            <a:bodyPr wrap="square" lIns="0" tIns="0" rIns="0" bIns="0" rtlCol="0"/>
            <a:lstStyle/>
            <a:p>
              <a:endParaRPr/>
            </a:p>
          </p:txBody>
        </p:sp>
        <p:sp>
          <p:nvSpPr>
            <p:cNvPr id="94" name="object 94"/>
            <p:cNvSpPr/>
            <p:nvPr/>
          </p:nvSpPr>
          <p:spPr>
            <a:xfrm>
              <a:off x="877824" y="2435351"/>
              <a:ext cx="364490" cy="365760"/>
            </a:xfrm>
            <a:custGeom>
              <a:avLst/>
              <a:gdLst/>
              <a:ahLst/>
              <a:cxnLst/>
              <a:rect l="l" t="t" r="r" b="b"/>
              <a:pathLst>
                <a:path w="364490" h="365760">
                  <a:moveTo>
                    <a:pt x="187782" y="0"/>
                  </a:moveTo>
                  <a:lnTo>
                    <a:pt x="169976" y="0"/>
                  </a:lnTo>
                  <a:lnTo>
                    <a:pt x="152171" y="3175"/>
                  </a:lnTo>
                  <a:lnTo>
                    <a:pt x="114934" y="12953"/>
                  </a:lnTo>
                  <a:lnTo>
                    <a:pt x="69608" y="38862"/>
                  </a:lnTo>
                  <a:lnTo>
                    <a:pt x="32372" y="79248"/>
                  </a:lnTo>
                  <a:lnTo>
                    <a:pt x="17805" y="110109"/>
                  </a:lnTo>
                  <a:lnTo>
                    <a:pt x="11328" y="124587"/>
                  </a:lnTo>
                  <a:lnTo>
                    <a:pt x="4851" y="142367"/>
                  </a:lnTo>
                  <a:lnTo>
                    <a:pt x="1612" y="160274"/>
                  </a:lnTo>
                  <a:lnTo>
                    <a:pt x="0" y="178053"/>
                  </a:lnTo>
                  <a:lnTo>
                    <a:pt x="0" y="194183"/>
                  </a:lnTo>
                  <a:lnTo>
                    <a:pt x="1612" y="211962"/>
                  </a:lnTo>
                  <a:lnTo>
                    <a:pt x="6476" y="231394"/>
                  </a:lnTo>
                  <a:lnTo>
                    <a:pt x="12953" y="249174"/>
                  </a:lnTo>
                  <a:lnTo>
                    <a:pt x="19431" y="267081"/>
                  </a:lnTo>
                  <a:lnTo>
                    <a:pt x="30759" y="281559"/>
                  </a:lnTo>
                  <a:lnTo>
                    <a:pt x="38849" y="294513"/>
                  </a:lnTo>
                  <a:lnTo>
                    <a:pt x="51803" y="309118"/>
                  </a:lnTo>
                  <a:lnTo>
                    <a:pt x="93891" y="341502"/>
                  </a:lnTo>
                  <a:lnTo>
                    <a:pt x="142455" y="360934"/>
                  </a:lnTo>
                  <a:lnTo>
                    <a:pt x="158648" y="362585"/>
                  </a:lnTo>
                  <a:lnTo>
                    <a:pt x="176453" y="365760"/>
                  </a:lnTo>
                  <a:lnTo>
                    <a:pt x="194259" y="365760"/>
                  </a:lnTo>
                  <a:lnTo>
                    <a:pt x="213690" y="362585"/>
                  </a:lnTo>
                  <a:lnTo>
                    <a:pt x="267106" y="344677"/>
                  </a:lnTo>
                  <a:lnTo>
                    <a:pt x="296240" y="325247"/>
                  </a:lnTo>
                  <a:lnTo>
                    <a:pt x="310819" y="315595"/>
                  </a:lnTo>
                  <a:lnTo>
                    <a:pt x="320522" y="300989"/>
                  </a:lnTo>
                  <a:lnTo>
                    <a:pt x="331863" y="286512"/>
                  </a:lnTo>
                  <a:lnTo>
                    <a:pt x="339953" y="273558"/>
                  </a:lnTo>
                  <a:lnTo>
                    <a:pt x="349669" y="255650"/>
                  </a:lnTo>
                  <a:lnTo>
                    <a:pt x="356146" y="241173"/>
                  </a:lnTo>
                  <a:lnTo>
                    <a:pt x="360997" y="223393"/>
                  </a:lnTo>
                  <a:lnTo>
                    <a:pt x="364235" y="205486"/>
                  </a:lnTo>
                  <a:lnTo>
                    <a:pt x="364235" y="169925"/>
                  </a:lnTo>
                  <a:lnTo>
                    <a:pt x="362623" y="153797"/>
                  </a:lnTo>
                  <a:lnTo>
                    <a:pt x="357759" y="134365"/>
                  </a:lnTo>
                  <a:lnTo>
                    <a:pt x="354520" y="116586"/>
                  </a:lnTo>
                  <a:lnTo>
                    <a:pt x="344804" y="98678"/>
                  </a:lnTo>
                  <a:lnTo>
                    <a:pt x="336715" y="82550"/>
                  </a:lnTo>
                  <a:lnTo>
                    <a:pt x="314058" y="56642"/>
                  </a:lnTo>
                  <a:lnTo>
                    <a:pt x="273583" y="24257"/>
                  </a:lnTo>
                  <a:lnTo>
                    <a:pt x="225018" y="4825"/>
                  </a:lnTo>
                  <a:lnTo>
                    <a:pt x="207213" y="3175"/>
                  </a:lnTo>
                  <a:lnTo>
                    <a:pt x="187782" y="0"/>
                  </a:lnTo>
                  <a:close/>
                </a:path>
              </a:pathLst>
            </a:custGeom>
            <a:solidFill>
              <a:srgbClr val="FFFFFF"/>
            </a:solidFill>
          </p:spPr>
          <p:txBody>
            <a:bodyPr wrap="square" lIns="0" tIns="0" rIns="0" bIns="0" rtlCol="0"/>
            <a:lstStyle/>
            <a:p>
              <a:endParaRPr/>
            </a:p>
          </p:txBody>
        </p:sp>
        <p:sp>
          <p:nvSpPr>
            <p:cNvPr id="95" name="object 95"/>
            <p:cNvSpPr/>
            <p:nvPr/>
          </p:nvSpPr>
          <p:spPr>
            <a:xfrm>
              <a:off x="888491" y="2446020"/>
              <a:ext cx="344805" cy="344805"/>
            </a:xfrm>
            <a:custGeom>
              <a:avLst/>
              <a:gdLst/>
              <a:ahLst/>
              <a:cxnLst/>
              <a:rect l="l" t="t" r="r" b="b"/>
              <a:pathLst>
                <a:path w="344805" h="344805">
                  <a:moveTo>
                    <a:pt x="177088" y="0"/>
                  </a:moveTo>
                  <a:lnTo>
                    <a:pt x="160845" y="0"/>
                  </a:lnTo>
                  <a:lnTo>
                    <a:pt x="144589" y="1650"/>
                  </a:lnTo>
                  <a:lnTo>
                    <a:pt x="94234" y="19557"/>
                  </a:lnTo>
                  <a:lnTo>
                    <a:pt x="51993" y="48767"/>
                  </a:lnTo>
                  <a:lnTo>
                    <a:pt x="32486" y="74675"/>
                  </a:lnTo>
                  <a:lnTo>
                    <a:pt x="22745" y="87756"/>
                  </a:lnTo>
                  <a:lnTo>
                    <a:pt x="3251" y="133222"/>
                  </a:lnTo>
                  <a:lnTo>
                    <a:pt x="0" y="167385"/>
                  </a:lnTo>
                  <a:lnTo>
                    <a:pt x="1625" y="183641"/>
                  </a:lnTo>
                  <a:lnTo>
                    <a:pt x="3251" y="201421"/>
                  </a:lnTo>
                  <a:lnTo>
                    <a:pt x="19494" y="250189"/>
                  </a:lnTo>
                  <a:lnTo>
                    <a:pt x="47117" y="290829"/>
                  </a:lnTo>
                  <a:lnTo>
                    <a:pt x="87731" y="321690"/>
                  </a:lnTo>
                  <a:lnTo>
                    <a:pt x="133223" y="339597"/>
                  </a:lnTo>
                  <a:lnTo>
                    <a:pt x="165709" y="344424"/>
                  </a:lnTo>
                  <a:lnTo>
                    <a:pt x="183578" y="344424"/>
                  </a:lnTo>
                  <a:lnTo>
                    <a:pt x="248564" y="324865"/>
                  </a:lnTo>
                  <a:lnTo>
                    <a:pt x="290804" y="295655"/>
                  </a:lnTo>
                  <a:lnTo>
                    <a:pt x="321678" y="256666"/>
                  </a:lnTo>
                  <a:lnTo>
                    <a:pt x="328180" y="240410"/>
                  </a:lnTo>
                  <a:lnTo>
                    <a:pt x="334670" y="225805"/>
                  </a:lnTo>
                  <a:lnTo>
                    <a:pt x="339547" y="211200"/>
                  </a:lnTo>
                  <a:lnTo>
                    <a:pt x="341172" y="194944"/>
                  </a:lnTo>
                  <a:lnTo>
                    <a:pt x="344424" y="177037"/>
                  </a:lnTo>
                  <a:lnTo>
                    <a:pt x="344424" y="159257"/>
                  </a:lnTo>
                  <a:lnTo>
                    <a:pt x="341172" y="143001"/>
                  </a:lnTo>
                  <a:lnTo>
                    <a:pt x="336296" y="126745"/>
                  </a:lnTo>
                  <a:lnTo>
                    <a:pt x="333057" y="108838"/>
                  </a:lnTo>
                  <a:lnTo>
                    <a:pt x="326555" y="94233"/>
                  </a:lnTo>
                  <a:lnTo>
                    <a:pt x="307060" y="65024"/>
                  </a:lnTo>
                  <a:lnTo>
                    <a:pt x="295681" y="51942"/>
                  </a:lnTo>
                  <a:lnTo>
                    <a:pt x="284314" y="42290"/>
                  </a:lnTo>
                  <a:lnTo>
                    <a:pt x="271310" y="30860"/>
                  </a:lnTo>
                  <a:lnTo>
                    <a:pt x="256692" y="21081"/>
                  </a:lnTo>
                  <a:lnTo>
                    <a:pt x="227444" y="8127"/>
                  </a:lnTo>
                  <a:lnTo>
                    <a:pt x="209575" y="4825"/>
                  </a:lnTo>
                  <a:lnTo>
                    <a:pt x="194957" y="1650"/>
                  </a:lnTo>
                  <a:lnTo>
                    <a:pt x="177088" y="0"/>
                  </a:lnTo>
                  <a:close/>
                </a:path>
              </a:pathLst>
            </a:custGeom>
            <a:solidFill>
              <a:srgbClr val="E3E3E3"/>
            </a:solidFill>
          </p:spPr>
          <p:txBody>
            <a:bodyPr wrap="square" lIns="0" tIns="0" rIns="0" bIns="0" rtlCol="0"/>
            <a:lstStyle/>
            <a:p>
              <a:endParaRPr/>
            </a:p>
          </p:txBody>
        </p:sp>
        <p:pic>
          <p:nvPicPr>
            <p:cNvPr id="96" name="object 96"/>
            <p:cNvPicPr/>
            <p:nvPr/>
          </p:nvPicPr>
          <p:blipFill>
            <a:blip r:embed="rId24" cstate="print"/>
            <a:stretch>
              <a:fillRect/>
            </a:stretch>
          </p:blipFill>
          <p:spPr>
            <a:xfrm>
              <a:off x="1153667" y="2538983"/>
              <a:ext cx="117347" cy="64007"/>
            </a:xfrm>
            <a:prstGeom prst="rect">
              <a:avLst/>
            </a:prstGeom>
          </p:spPr>
        </p:pic>
        <p:pic>
          <p:nvPicPr>
            <p:cNvPr id="97" name="object 97"/>
            <p:cNvPicPr/>
            <p:nvPr/>
          </p:nvPicPr>
          <p:blipFill>
            <a:blip r:embed="rId25" cstate="print"/>
            <a:stretch>
              <a:fillRect/>
            </a:stretch>
          </p:blipFill>
          <p:spPr>
            <a:xfrm>
              <a:off x="915924" y="2473451"/>
              <a:ext cx="289559" cy="286512"/>
            </a:xfrm>
            <a:prstGeom prst="rect">
              <a:avLst/>
            </a:prstGeom>
          </p:spPr>
        </p:pic>
      </p:grpSp>
      <p:sp>
        <p:nvSpPr>
          <p:cNvPr id="98" name="object 98"/>
          <p:cNvSpPr txBox="1">
            <a:spLocks noGrp="1"/>
          </p:cNvSpPr>
          <p:nvPr>
            <p:ph type="title"/>
          </p:nvPr>
        </p:nvSpPr>
        <p:spPr>
          <a:xfrm>
            <a:off x="6379470" y="1618497"/>
            <a:ext cx="5693271" cy="751488"/>
          </a:xfrm>
          <a:prstGeom prst="rect">
            <a:avLst/>
          </a:prstGeom>
        </p:spPr>
        <p:txBody>
          <a:bodyPr vert="horz" wrap="square" lIns="0" tIns="12700" rIns="0" bIns="0" rtlCol="0" anchor="ctr">
            <a:spAutoFit/>
          </a:bodyPr>
          <a:lstStyle/>
          <a:p>
            <a:pPr marL="12700" marR="5080">
              <a:lnSpc>
                <a:spcPct val="100000"/>
              </a:lnSpc>
              <a:spcBef>
                <a:spcPts val="100"/>
              </a:spcBef>
            </a:pPr>
            <a:r>
              <a:rPr lang="en-US" altLang="zh-CN" sz="2400" b="1" dirty="0">
                <a:solidFill>
                  <a:schemeClr val="bg1"/>
                </a:solidFill>
                <a:latin typeface="Microsoft YaHei UI"/>
                <a:cs typeface="Microsoft YaHei UI"/>
              </a:rPr>
              <a:t>Video–based AI for beat-to-beat assessment of cardiac function</a:t>
            </a:r>
            <a:endParaRPr sz="2400" b="1" dirty="0">
              <a:solidFill>
                <a:schemeClr val="bg1"/>
              </a:solidFill>
              <a:latin typeface="Microsoft YaHei UI"/>
              <a:cs typeface="Microsoft YaHei UI"/>
            </a:endParaRPr>
          </a:p>
        </p:txBody>
      </p:sp>
      <p:sp>
        <p:nvSpPr>
          <p:cNvPr id="99" name="object 99"/>
          <p:cNvSpPr txBox="1"/>
          <p:nvPr/>
        </p:nvSpPr>
        <p:spPr>
          <a:xfrm>
            <a:off x="6483353" y="2375657"/>
            <a:ext cx="5044187" cy="451342"/>
          </a:xfrm>
          <a:prstGeom prst="rect">
            <a:avLst/>
          </a:prstGeom>
        </p:spPr>
        <p:txBody>
          <a:bodyPr vert="horz" wrap="square" lIns="0" tIns="104775" rIns="0" bIns="0" rtlCol="0">
            <a:spAutoFit/>
          </a:bodyPr>
          <a:lstStyle/>
          <a:p>
            <a:pPr marL="12700" marR="5080">
              <a:lnSpc>
                <a:spcPts val="3100"/>
              </a:lnSpc>
              <a:spcBef>
                <a:spcPts val="825"/>
              </a:spcBef>
            </a:pPr>
            <a:r>
              <a:rPr lang="en-US" altLang="zh-CN" sz="1400" b="1" dirty="0">
                <a:solidFill>
                  <a:schemeClr val="bg1"/>
                </a:solidFill>
                <a:latin typeface="Calibri"/>
                <a:cs typeface="Calibri"/>
              </a:rPr>
              <a:t>《</a:t>
            </a:r>
            <a:r>
              <a:rPr lang="zh-CN" altLang="en-US" sz="1400" b="1" dirty="0">
                <a:solidFill>
                  <a:schemeClr val="bg1"/>
                </a:solidFill>
                <a:latin typeface="Calibri"/>
                <a:cs typeface="Calibri"/>
              </a:rPr>
              <a:t>深度学习实践</a:t>
            </a:r>
            <a:r>
              <a:rPr lang="en-US" altLang="zh-CN" sz="1400" b="1" dirty="0">
                <a:solidFill>
                  <a:schemeClr val="bg1"/>
                </a:solidFill>
                <a:latin typeface="Calibri"/>
                <a:cs typeface="Calibri"/>
              </a:rPr>
              <a:t>》</a:t>
            </a:r>
            <a:r>
              <a:rPr lang="zh-CN" altLang="en-US" sz="1400" b="1" dirty="0">
                <a:solidFill>
                  <a:schemeClr val="bg1"/>
                </a:solidFill>
                <a:latin typeface="Calibri"/>
                <a:cs typeface="Calibri"/>
              </a:rPr>
              <a:t>第三次作业报告</a:t>
            </a:r>
            <a:r>
              <a:rPr lang="en-US" altLang="zh-CN" sz="1400" b="1" dirty="0">
                <a:solidFill>
                  <a:schemeClr val="bg1"/>
                </a:solidFill>
                <a:latin typeface="Calibri"/>
                <a:cs typeface="Calibri"/>
              </a:rPr>
              <a:t>PPT</a:t>
            </a:r>
            <a:endParaRPr sz="1400" b="1" dirty="0">
              <a:solidFill>
                <a:schemeClr val="bg1"/>
              </a:solidFill>
              <a:latin typeface="Calibri"/>
              <a:cs typeface="Calibri"/>
            </a:endParaRPr>
          </a:p>
        </p:txBody>
      </p:sp>
      <p:sp>
        <p:nvSpPr>
          <p:cNvPr id="100" name="object 100"/>
          <p:cNvSpPr txBox="1"/>
          <p:nvPr/>
        </p:nvSpPr>
        <p:spPr>
          <a:xfrm>
            <a:off x="6976370" y="3902204"/>
            <a:ext cx="3598567" cy="258404"/>
          </a:xfrm>
          <a:prstGeom prst="rect">
            <a:avLst/>
          </a:prstGeom>
        </p:spPr>
        <p:txBody>
          <a:bodyPr vert="horz" wrap="square" lIns="0" tIns="12065" rIns="0" bIns="0" rtlCol="0">
            <a:spAutoFit/>
          </a:bodyPr>
          <a:lstStyle/>
          <a:p>
            <a:pPr marL="12700">
              <a:spcBef>
                <a:spcPts val="95"/>
              </a:spcBef>
            </a:pPr>
            <a:r>
              <a:rPr lang="zh-CN" altLang="en-US" sz="1600" spc="-5" dirty="0">
                <a:solidFill>
                  <a:srgbClr val="FFFFFF"/>
                </a:solidFill>
                <a:latin typeface="微软雅黑"/>
                <a:cs typeface="微软雅黑"/>
              </a:rPr>
              <a:t>完成人：丁欣恒 </a:t>
            </a:r>
            <a:r>
              <a:rPr lang="en-US" altLang="zh-CN" sz="1600" spc="-5" dirty="0">
                <a:solidFill>
                  <a:srgbClr val="FFFFFF"/>
                </a:solidFill>
                <a:latin typeface="微软雅黑"/>
                <a:cs typeface="微软雅黑"/>
              </a:rPr>
              <a:t>PB20061215</a:t>
            </a:r>
            <a:endParaRPr sz="1600" dirty="0">
              <a:latin typeface="微软雅黑"/>
              <a:cs typeface="微软雅黑"/>
            </a:endParaRPr>
          </a:p>
        </p:txBody>
      </p:sp>
      <p:grpSp>
        <p:nvGrpSpPr>
          <p:cNvPr id="101" name="object 101"/>
          <p:cNvGrpSpPr/>
          <p:nvPr/>
        </p:nvGrpSpPr>
        <p:grpSpPr>
          <a:xfrm>
            <a:off x="7007355" y="3604262"/>
            <a:ext cx="4871085" cy="3023871"/>
            <a:chOff x="7007352" y="3604259"/>
            <a:chExt cx="4871085" cy="3023870"/>
          </a:xfrm>
        </p:grpSpPr>
        <p:sp>
          <p:nvSpPr>
            <p:cNvPr id="102" name="object 102"/>
            <p:cNvSpPr/>
            <p:nvPr/>
          </p:nvSpPr>
          <p:spPr>
            <a:xfrm>
              <a:off x="7007352" y="3604259"/>
              <a:ext cx="4200525" cy="102235"/>
            </a:xfrm>
            <a:custGeom>
              <a:avLst/>
              <a:gdLst/>
              <a:ahLst/>
              <a:cxnLst/>
              <a:rect l="l" t="t" r="r" b="b"/>
              <a:pathLst>
                <a:path w="4200525" h="102235">
                  <a:moveTo>
                    <a:pt x="4200144" y="0"/>
                  </a:moveTo>
                  <a:lnTo>
                    <a:pt x="0" y="0"/>
                  </a:lnTo>
                  <a:lnTo>
                    <a:pt x="0" y="102107"/>
                  </a:lnTo>
                  <a:lnTo>
                    <a:pt x="4200144" y="102107"/>
                  </a:lnTo>
                  <a:lnTo>
                    <a:pt x="4200144" y="0"/>
                  </a:lnTo>
                  <a:close/>
                </a:path>
              </a:pathLst>
            </a:custGeom>
            <a:solidFill>
              <a:srgbClr val="FFFFFF"/>
            </a:solidFill>
          </p:spPr>
          <p:txBody>
            <a:bodyPr wrap="square" lIns="0" tIns="0" rIns="0" bIns="0" rtlCol="0"/>
            <a:lstStyle/>
            <a:p>
              <a:endParaRPr/>
            </a:p>
          </p:txBody>
        </p:sp>
        <p:pic>
          <p:nvPicPr>
            <p:cNvPr id="103" name="object 103"/>
            <p:cNvPicPr/>
            <p:nvPr/>
          </p:nvPicPr>
          <p:blipFill>
            <a:blip r:embed="rId26" cstate="print"/>
            <a:stretch>
              <a:fillRect/>
            </a:stretch>
          </p:blipFill>
          <p:spPr>
            <a:xfrm>
              <a:off x="8865108" y="6193535"/>
              <a:ext cx="434340" cy="434340"/>
            </a:xfrm>
            <a:prstGeom prst="rect">
              <a:avLst/>
            </a:prstGeom>
          </p:spPr>
        </p:pic>
        <p:pic>
          <p:nvPicPr>
            <p:cNvPr id="104" name="object 104"/>
            <p:cNvPicPr/>
            <p:nvPr/>
          </p:nvPicPr>
          <p:blipFill>
            <a:blip r:embed="rId27" cstate="print"/>
            <a:stretch>
              <a:fillRect/>
            </a:stretch>
          </p:blipFill>
          <p:spPr>
            <a:xfrm>
              <a:off x="9407652" y="6251447"/>
              <a:ext cx="2470404" cy="320040"/>
            </a:xfrm>
            <a:prstGeom prst="rect">
              <a:avLst/>
            </a:prstGeom>
          </p:spPr>
        </p:pic>
      </p:grpSp>
      <p:pic>
        <p:nvPicPr>
          <p:cNvPr id="106" name="音频 105">
            <a:hlinkClick r:id="" action="ppaction://media"/>
            <a:extLst>
              <a:ext uri="{FF2B5EF4-FFF2-40B4-BE49-F238E27FC236}">
                <a16:creationId xmlns:a16="http://schemas.microsoft.com/office/drawing/2014/main" id="{5B8594D8-05C4-0AF1-1855-23EFE4D741F0}"/>
              </a:ext>
            </a:extLst>
          </p:cNvPr>
          <p:cNvPicPr>
            <a:picLocks noChangeAspect="1"/>
          </p:cNvPicPr>
          <p:nvPr>
            <a:audioFile r:link="rId2"/>
            <p:extLst>
              <p:ext uri="{DAA4B4D4-6D71-4841-9C94-3DE7FCFB9230}">
                <p14:media xmlns:p14="http://schemas.microsoft.com/office/powerpoint/2010/main" r:embed="rId1"/>
              </p:ext>
            </p:extLst>
          </p:nvPr>
        </p:nvPicPr>
        <p:blipFill>
          <a:blip r:embed="rId28"/>
          <a:stretch>
            <a:fillRect/>
          </a:stretch>
        </p:blipFill>
        <p:spPr>
          <a:xfrm>
            <a:off x="11366500" y="60325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6070"/>
    </mc:Choice>
    <mc:Fallback>
      <p:transition spd="slow" advTm="60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6"/>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12192000" y="0"/>
                </a:moveTo>
                <a:lnTo>
                  <a:pt x="0" y="0"/>
                </a:lnTo>
                <a:lnTo>
                  <a:pt x="0" y="6858000"/>
                </a:lnTo>
                <a:lnTo>
                  <a:pt x="12192000" y="6858000"/>
                </a:lnTo>
                <a:lnTo>
                  <a:pt x="12192000" y="0"/>
                </a:lnTo>
                <a:close/>
              </a:path>
            </a:pathLst>
          </a:custGeom>
          <a:solidFill>
            <a:srgbClr val="00A78A"/>
          </a:solidFill>
        </p:spPr>
        <p:txBody>
          <a:bodyPr wrap="square" lIns="0" tIns="0" rIns="0" bIns="0" rtlCol="0"/>
          <a:lstStyle/>
          <a:p>
            <a:endParaRPr/>
          </a:p>
        </p:txBody>
      </p:sp>
      <p:grpSp>
        <p:nvGrpSpPr>
          <p:cNvPr id="3" name="object 3"/>
          <p:cNvGrpSpPr/>
          <p:nvPr/>
        </p:nvGrpSpPr>
        <p:grpSpPr>
          <a:xfrm>
            <a:off x="1396" y="0"/>
            <a:ext cx="9253728" cy="6858000"/>
            <a:chOff x="0" y="0"/>
            <a:chExt cx="9253728" cy="6858000"/>
          </a:xfrm>
        </p:grpSpPr>
        <p:pic>
          <p:nvPicPr>
            <p:cNvPr id="4" name="object 4"/>
            <p:cNvPicPr/>
            <p:nvPr/>
          </p:nvPicPr>
          <p:blipFill>
            <a:blip r:embed="rId5" cstate="print"/>
            <a:stretch>
              <a:fillRect/>
            </a:stretch>
          </p:blipFill>
          <p:spPr>
            <a:xfrm>
              <a:off x="0" y="1"/>
              <a:ext cx="9253728" cy="6857997"/>
            </a:xfrm>
            <a:prstGeom prst="rect">
              <a:avLst/>
            </a:prstGeom>
          </p:spPr>
        </p:pic>
        <p:sp>
          <p:nvSpPr>
            <p:cNvPr id="5" name="object 5"/>
            <p:cNvSpPr/>
            <p:nvPr/>
          </p:nvSpPr>
          <p:spPr>
            <a:xfrm>
              <a:off x="0" y="0"/>
              <a:ext cx="9151620" cy="6858000"/>
            </a:xfrm>
            <a:custGeom>
              <a:avLst/>
              <a:gdLst/>
              <a:ahLst/>
              <a:cxnLst/>
              <a:rect l="l" t="t" r="r" b="b"/>
              <a:pathLst>
                <a:path w="9151620" h="6858000">
                  <a:moveTo>
                    <a:pt x="9151620" y="0"/>
                  </a:moveTo>
                  <a:lnTo>
                    <a:pt x="0" y="0"/>
                  </a:lnTo>
                  <a:lnTo>
                    <a:pt x="0" y="6858000"/>
                  </a:lnTo>
                  <a:lnTo>
                    <a:pt x="9151620" y="6858000"/>
                  </a:lnTo>
                  <a:lnTo>
                    <a:pt x="9151620" y="0"/>
                  </a:lnTo>
                  <a:close/>
                </a:path>
              </a:pathLst>
            </a:custGeom>
            <a:solidFill>
              <a:srgbClr val="FFFFFF"/>
            </a:solidFill>
          </p:spPr>
          <p:txBody>
            <a:bodyPr wrap="square" lIns="0" tIns="0" rIns="0" bIns="0" rtlCol="0"/>
            <a:lstStyle/>
            <a:p>
              <a:endParaRPr dirty="0"/>
            </a:p>
          </p:txBody>
        </p:sp>
      </p:grpSp>
      <p:pic>
        <p:nvPicPr>
          <p:cNvPr id="8" name="object 8"/>
          <p:cNvPicPr/>
          <p:nvPr/>
        </p:nvPicPr>
        <p:blipFill>
          <a:blip r:embed="rId6" cstate="print"/>
          <a:stretch>
            <a:fillRect/>
          </a:stretch>
        </p:blipFill>
        <p:spPr>
          <a:xfrm>
            <a:off x="9896858" y="6420615"/>
            <a:ext cx="2071116" cy="272795"/>
          </a:xfrm>
          <a:prstGeom prst="rect">
            <a:avLst/>
          </a:prstGeom>
        </p:spPr>
      </p:pic>
      <p:pic>
        <p:nvPicPr>
          <p:cNvPr id="9" name="object 9"/>
          <p:cNvPicPr/>
          <p:nvPr/>
        </p:nvPicPr>
        <p:blipFill>
          <a:blip r:embed="rId7" cstate="print"/>
          <a:stretch>
            <a:fillRect/>
          </a:stretch>
        </p:blipFill>
        <p:spPr>
          <a:xfrm>
            <a:off x="9422896" y="6367271"/>
            <a:ext cx="379475" cy="377952"/>
          </a:xfrm>
          <a:prstGeom prst="rect">
            <a:avLst/>
          </a:prstGeom>
        </p:spPr>
      </p:pic>
      <p:sp>
        <p:nvSpPr>
          <p:cNvPr id="10" name="object 10"/>
          <p:cNvSpPr txBox="1">
            <a:spLocks noGrp="1"/>
          </p:cNvSpPr>
          <p:nvPr>
            <p:ph type="title"/>
          </p:nvPr>
        </p:nvSpPr>
        <p:spPr>
          <a:xfrm>
            <a:off x="9422898" y="631683"/>
            <a:ext cx="2148839" cy="1017715"/>
          </a:xfrm>
          <a:prstGeom prst="rect">
            <a:avLst/>
          </a:prstGeom>
        </p:spPr>
        <p:txBody>
          <a:bodyPr vert="horz" wrap="square" lIns="0" tIns="116205" rIns="0" bIns="0" rtlCol="0" anchor="ctr">
            <a:spAutoFit/>
          </a:bodyPr>
          <a:lstStyle/>
          <a:p>
            <a:pPr marR="66672" algn="r">
              <a:lnSpc>
                <a:spcPct val="100000"/>
              </a:lnSpc>
              <a:spcBef>
                <a:spcPts val="915"/>
              </a:spcBef>
            </a:pPr>
            <a:r>
              <a:rPr lang="en-US" altLang="zh-CN" sz="5851" dirty="0">
                <a:solidFill>
                  <a:schemeClr val="bg1"/>
                </a:solidFill>
                <a:latin typeface="Calibri"/>
                <a:cs typeface="Calibri"/>
              </a:rPr>
              <a:t>TEXT</a:t>
            </a:r>
            <a:endParaRPr sz="5851" dirty="0">
              <a:solidFill>
                <a:schemeClr val="bg1"/>
              </a:solidFill>
              <a:latin typeface="Calibri"/>
              <a:cs typeface="Calibri"/>
            </a:endParaRPr>
          </a:p>
        </p:txBody>
      </p:sp>
      <p:grpSp>
        <p:nvGrpSpPr>
          <p:cNvPr id="11" name="object 11"/>
          <p:cNvGrpSpPr/>
          <p:nvPr/>
        </p:nvGrpSpPr>
        <p:grpSpPr>
          <a:xfrm>
            <a:off x="9812913" y="2500889"/>
            <a:ext cx="2379345" cy="3660775"/>
            <a:chOff x="9812908" y="2500883"/>
            <a:chExt cx="2379345" cy="3660775"/>
          </a:xfrm>
        </p:grpSpPr>
        <p:pic>
          <p:nvPicPr>
            <p:cNvPr id="12" name="object 12"/>
            <p:cNvPicPr/>
            <p:nvPr/>
          </p:nvPicPr>
          <p:blipFill>
            <a:blip r:embed="rId8" cstate="print"/>
            <a:stretch>
              <a:fillRect/>
            </a:stretch>
          </p:blipFill>
          <p:spPr>
            <a:xfrm>
              <a:off x="9965435" y="2500883"/>
              <a:ext cx="2226563" cy="3660648"/>
            </a:xfrm>
            <a:prstGeom prst="rect">
              <a:avLst/>
            </a:prstGeom>
          </p:spPr>
        </p:pic>
        <p:sp>
          <p:nvSpPr>
            <p:cNvPr id="13" name="object 13"/>
            <p:cNvSpPr/>
            <p:nvPr/>
          </p:nvSpPr>
          <p:spPr>
            <a:xfrm>
              <a:off x="9965435" y="2500883"/>
              <a:ext cx="2226945" cy="3453765"/>
            </a:xfrm>
            <a:custGeom>
              <a:avLst/>
              <a:gdLst/>
              <a:ahLst/>
              <a:cxnLst/>
              <a:rect l="l" t="t" r="r" b="b"/>
              <a:pathLst>
                <a:path w="2226945" h="3453765">
                  <a:moveTo>
                    <a:pt x="1842770" y="0"/>
                  </a:moveTo>
                  <a:lnTo>
                    <a:pt x="0" y="855090"/>
                  </a:lnTo>
                  <a:lnTo>
                    <a:pt x="1208278" y="3453383"/>
                  </a:lnTo>
                  <a:lnTo>
                    <a:pt x="2226563" y="2980874"/>
                  </a:lnTo>
                  <a:lnTo>
                    <a:pt x="2226563" y="825312"/>
                  </a:lnTo>
                  <a:lnTo>
                    <a:pt x="1842770" y="0"/>
                  </a:lnTo>
                  <a:close/>
                </a:path>
              </a:pathLst>
            </a:custGeom>
            <a:solidFill>
              <a:srgbClr val="FFFFFF"/>
            </a:solidFill>
          </p:spPr>
          <p:txBody>
            <a:bodyPr wrap="square" lIns="0" tIns="0" rIns="0" bIns="0" rtlCol="0"/>
            <a:lstStyle/>
            <a:p>
              <a:endParaRPr/>
            </a:p>
          </p:txBody>
        </p:sp>
        <p:sp>
          <p:nvSpPr>
            <p:cNvPr id="14" name="object 14"/>
            <p:cNvSpPr/>
            <p:nvPr/>
          </p:nvSpPr>
          <p:spPr>
            <a:xfrm>
              <a:off x="10319004" y="2970275"/>
              <a:ext cx="1788160" cy="1390015"/>
            </a:xfrm>
            <a:custGeom>
              <a:avLst/>
              <a:gdLst/>
              <a:ahLst/>
              <a:cxnLst/>
              <a:rect l="l" t="t" r="r" b="b"/>
              <a:pathLst>
                <a:path w="1788159" h="1390014">
                  <a:moveTo>
                    <a:pt x="1069848" y="1031621"/>
                  </a:moveTo>
                  <a:lnTo>
                    <a:pt x="1047750" y="987552"/>
                  </a:lnTo>
                  <a:lnTo>
                    <a:pt x="297180" y="1340231"/>
                  </a:lnTo>
                  <a:lnTo>
                    <a:pt x="319278" y="1389888"/>
                  </a:lnTo>
                  <a:lnTo>
                    <a:pt x="1069848" y="1031621"/>
                  </a:lnTo>
                  <a:close/>
                </a:path>
                <a:path w="1788159" h="1390014">
                  <a:moveTo>
                    <a:pt x="1158240" y="71501"/>
                  </a:moveTo>
                  <a:lnTo>
                    <a:pt x="1136142" y="27432"/>
                  </a:lnTo>
                  <a:lnTo>
                    <a:pt x="252984" y="446659"/>
                  </a:lnTo>
                  <a:lnTo>
                    <a:pt x="264033" y="490728"/>
                  </a:lnTo>
                  <a:lnTo>
                    <a:pt x="1158240" y="71501"/>
                  </a:lnTo>
                  <a:close/>
                </a:path>
                <a:path w="1788159" h="1390014">
                  <a:moveTo>
                    <a:pt x="1516380" y="44196"/>
                  </a:moveTo>
                  <a:lnTo>
                    <a:pt x="1505331" y="0"/>
                  </a:lnTo>
                  <a:lnTo>
                    <a:pt x="0" y="701040"/>
                  </a:lnTo>
                  <a:lnTo>
                    <a:pt x="22098" y="745236"/>
                  </a:lnTo>
                  <a:lnTo>
                    <a:pt x="1516380" y="44196"/>
                  </a:lnTo>
                  <a:close/>
                </a:path>
                <a:path w="1788159" h="1390014">
                  <a:moveTo>
                    <a:pt x="1556004" y="126492"/>
                  </a:moveTo>
                  <a:lnTo>
                    <a:pt x="1539494" y="82296"/>
                  </a:lnTo>
                  <a:lnTo>
                    <a:pt x="38100" y="777875"/>
                  </a:lnTo>
                  <a:lnTo>
                    <a:pt x="60198" y="827532"/>
                  </a:lnTo>
                  <a:lnTo>
                    <a:pt x="1556004" y="126492"/>
                  </a:lnTo>
                  <a:close/>
                </a:path>
                <a:path w="1788159" h="1390014">
                  <a:moveTo>
                    <a:pt x="1594104" y="209677"/>
                  </a:moveTo>
                  <a:lnTo>
                    <a:pt x="1577594" y="160020"/>
                  </a:lnTo>
                  <a:lnTo>
                    <a:pt x="71628" y="861060"/>
                  </a:lnTo>
                  <a:lnTo>
                    <a:pt x="93726" y="905256"/>
                  </a:lnTo>
                  <a:lnTo>
                    <a:pt x="1594104" y="209677"/>
                  </a:lnTo>
                  <a:close/>
                </a:path>
                <a:path w="1788159" h="1390014">
                  <a:moveTo>
                    <a:pt x="1627632" y="286512"/>
                  </a:moveTo>
                  <a:lnTo>
                    <a:pt x="1616583" y="242316"/>
                  </a:lnTo>
                  <a:lnTo>
                    <a:pt x="109728" y="943356"/>
                  </a:lnTo>
                  <a:lnTo>
                    <a:pt x="131826" y="987552"/>
                  </a:lnTo>
                  <a:lnTo>
                    <a:pt x="1627632" y="286512"/>
                  </a:lnTo>
                  <a:close/>
                </a:path>
                <a:path w="1788159" h="1390014">
                  <a:moveTo>
                    <a:pt x="1665732" y="364236"/>
                  </a:moveTo>
                  <a:lnTo>
                    <a:pt x="1654683" y="320040"/>
                  </a:lnTo>
                  <a:lnTo>
                    <a:pt x="149352" y="1021080"/>
                  </a:lnTo>
                  <a:lnTo>
                    <a:pt x="171450" y="1065276"/>
                  </a:lnTo>
                  <a:lnTo>
                    <a:pt x="1665732" y="364236"/>
                  </a:lnTo>
                  <a:close/>
                </a:path>
                <a:path w="1788159" h="1390014">
                  <a:moveTo>
                    <a:pt x="1703832" y="446532"/>
                  </a:moveTo>
                  <a:lnTo>
                    <a:pt x="1687322" y="402336"/>
                  </a:lnTo>
                  <a:lnTo>
                    <a:pt x="187452" y="1103376"/>
                  </a:lnTo>
                  <a:lnTo>
                    <a:pt x="209550" y="1147572"/>
                  </a:lnTo>
                  <a:lnTo>
                    <a:pt x="1703832" y="446532"/>
                  </a:lnTo>
                  <a:close/>
                </a:path>
                <a:path w="1788159" h="1390014">
                  <a:moveTo>
                    <a:pt x="1748028" y="529717"/>
                  </a:moveTo>
                  <a:lnTo>
                    <a:pt x="1725930" y="480060"/>
                  </a:lnTo>
                  <a:lnTo>
                    <a:pt x="220980" y="1181100"/>
                  </a:lnTo>
                  <a:lnTo>
                    <a:pt x="243078" y="1225296"/>
                  </a:lnTo>
                  <a:lnTo>
                    <a:pt x="1748028" y="529717"/>
                  </a:lnTo>
                  <a:close/>
                </a:path>
                <a:path w="1788159" h="1390014">
                  <a:moveTo>
                    <a:pt x="1787652" y="606552"/>
                  </a:moveTo>
                  <a:lnTo>
                    <a:pt x="1765554" y="562368"/>
                  </a:lnTo>
                  <a:lnTo>
                    <a:pt x="259080" y="1263396"/>
                  </a:lnTo>
                  <a:lnTo>
                    <a:pt x="281178" y="1307592"/>
                  </a:lnTo>
                  <a:lnTo>
                    <a:pt x="1787652" y="606552"/>
                  </a:lnTo>
                  <a:close/>
                </a:path>
              </a:pathLst>
            </a:custGeom>
            <a:solidFill>
              <a:srgbClr val="C9C9C9"/>
            </a:solidFill>
          </p:spPr>
          <p:txBody>
            <a:bodyPr wrap="square" lIns="0" tIns="0" rIns="0" bIns="0" rtlCol="0"/>
            <a:lstStyle/>
            <a:p>
              <a:endParaRPr/>
            </a:p>
          </p:txBody>
        </p:sp>
        <p:sp>
          <p:nvSpPr>
            <p:cNvPr id="15" name="object 15"/>
            <p:cNvSpPr/>
            <p:nvPr/>
          </p:nvSpPr>
          <p:spPr>
            <a:xfrm>
              <a:off x="11913107" y="3930395"/>
              <a:ext cx="279400" cy="429895"/>
            </a:xfrm>
            <a:custGeom>
              <a:avLst/>
              <a:gdLst/>
              <a:ahLst/>
              <a:cxnLst/>
              <a:rect l="l" t="t" r="r" b="b"/>
              <a:pathLst>
                <a:path w="279400" h="429895">
                  <a:moveTo>
                    <a:pt x="209423" y="0"/>
                  </a:moveTo>
                  <a:lnTo>
                    <a:pt x="170815" y="5460"/>
                  </a:lnTo>
                  <a:lnTo>
                    <a:pt x="126746" y="22097"/>
                  </a:lnTo>
                  <a:lnTo>
                    <a:pt x="88138" y="44068"/>
                  </a:lnTo>
                  <a:lnTo>
                    <a:pt x="60578" y="71627"/>
                  </a:lnTo>
                  <a:lnTo>
                    <a:pt x="33020" y="104647"/>
                  </a:lnTo>
                  <a:lnTo>
                    <a:pt x="11049" y="143255"/>
                  </a:lnTo>
                  <a:lnTo>
                    <a:pt x="5461" y="187324"/>
                  </a:lnTo>
                  <a:lnTo>
                    <a:pt x="0" y="220344"/>
                  </a:lnTo>
                  <a:lnTo>
                    <a:pt x="5461" y="264413"/>
                  </a:lnTo>
                  <a:lnTo>
                    <a:pt x="22098" y="303021"/>
                  </a:lnTo>
                  <a:lnTo>
                    <a:pt x="44069" y="341629"/>
                  </a:lnTo>
                  <a:lnTo>
                    <a:pt x="104648" y="402208"/>
                  </a:lnTo>
                  <a:lnTo>
                    <a:pt x="137795" y="413257"/>
                  </a:lnTo>
                  <a:lnTo>
                    <a:pt x="181864" y="429767"/>
                  </a:lnTo>
                  <a:lnTo>
                    <a:pt x="220345" y="429767"/>
                  </a:lnTo>
                  <a:lnTo>
                    <a:pt x="264414" y="424306"/>
                  </a:lnTo>
                  <a:lnTo>
                    <a:pt x="278892" y="418068"/>
                  </a:lnTo>
                  <a:lnTo>
                    <a:pt x="278892" y="13960"/>
                  </a:lnTo>
                  <a:lnTo>
                    <a:pt x="253492" y="5460"/>
                  </a:lnTo>
                  <a:lnTo>
                    <a:pt x="209423" y="0"/>
                  </a:lnTo>
                  <a:close/>
                </a:path>
              </a:pathLst>
            </a:custGeom>
            <a:solidFill>
              <a:srgbClr val="80BCAA"/>
            </a:solidFill>
          </p:spPr>
          <p:txBody>
            <a:bodyPr wrap="square" lIns="0" tIns="0" rIns="0" bIns="0" rtlCol="0"/>
            <a:lstStyle/>
            <a:p>
              <a:endParaRPr/>
            </a:p>
          </p:txBody>
        </p:sp>
        <p:sp>
          <p:nvSpPr>
            <p:cNvPr id="16" name="object 16"/>
            <p:cNvSpPr/>
            <p:nvPr/>
          </p:nvSpPr>
          <p:spPr>
            <a:xfrm>
              <a:off x="12001499" y="4145279"/>
              <a:ext cx="127000" cy="215265"/>
            </a:xfrm>
            <a:custGeom>
              <a:avLst/>
              <a:gdLst/>
              <a:ahLst/>
              <a:cxnLst/>
              <a:rect l="l" t="t" r="r" b="b"/>
              <a:pathLst>
                <a:path w="127000" h="215264">
                  <a:moveTo>
                    <a:pt x="126492" y="0"/>
                  </a:moveTo>
                  <a:lnTo>
                    <a:pt x="0" y="170815"/>
                  </a:lnTo>
                  <a:lnTo>
                    <a:pt x="43942" y="198374"/>
                  </a:lnTo>
                  <a:lnTo>
                    <a:pt x="93472" y="214884"/>
                  </a:lnTo>
                  <a:lnTo>
                    <a:pt x="126492" y="0"/>
                  </a:lnTo>
                  <a:close/>
                </a:path>
              </a:pathLst>
            </a:custGeom>
            <a:solidFill>
              <a:srgbClr val="C0EFE3"/>
            </a:solidFill>
          </p:spPr>
          <p:txBody>
            <a:bodyPr wrap="square" lIns="0" tIns="0" rIns="0" bIns="0" rtlCol="0"/>
            <a:lstStyle/>
            <a:p>
              <a:endParaRPr/>
            </a:p>
          </p:txBody>
        </p:sp>
        <p:sp>
          <p:nvSpPr>
            <p:cNvPr id="17" name="object 17"/>
            <p:cNvSpPr/>
            <p:nvPr/>
          </p:nvSpPr>
          <p:spPr>
            <a:xfrm>
              <a:off x="11913107" y="4046219"/>
              <a:ext cx="215265" cy="269875"/>
            </a:xfrm>
            <a:custGeom>
              <a:avLst/>
              <a:gdLst/>
              <a:ahLst/>
              <a:cxnLst/>
              <a:rect l="l" t="t" r="r" b="b"/>
              <a:pathLst>
                <a:path w="215265" h="269875">
                  <a:moveTo>
                    <a:pt x="27559" y="0"/>
                  </a:moveTo>
                  <a:lnTo>
                    <a:pt x="5461" y="49529"/>
                  </a:lnTo>
                  <a:lnTo>
                    <a:pt x="0" y="93598"/>
                  </a:lnTo>
                  <a:lnTo>
                    <a:pt x="5461" y="143128"/>
                  </a:lnTo>
                  <a:lnTo>
                    <a:pt x="22098" y="187197"/>
                  </a:lnTo>
                  <a:lnTo>
                    <a:pt x="49530" y="231266"/>
                  </a:lnTo>
                  <a:lnTo>
                    <a:pt x="88138" y="269747"/>
                  </a:lnTo>
                  <a:lnTo>
                    <a:pt x="214884" y="99059"/>
                  </a:lnTo>
                  <a:lnTo>
                    <a:pt x="27559" y="0"/>
                  </a:lnTo>
                  <a:close/>
                </a:path>
              </a:pathLst>
            </a:custGeom>
            <a:solidFill>
              <a:srgbClr val="AEE2D5"/>
            </a:solidFill>
          </p:spPr>
          <p:txBody>
            <a:bodyPr wrap="square" lIns="0" tIns="0" rIns="0" bIns="0" rtlCol="0"/>
            <a:lstStyle/>
            <a:p>
              <a:endParaRPr/>
            </a:p>
          </p:txBody>
        </p:sp>
        <p:pic>
          <p:nvPicPr>
            <p:cNvPr id="18" name="object 18"/>
            <p:cNvPicPr/>
            <p:nvPr/>
          </p:nvPicPr>
          <p:blipFill>
            <a:blip r:embed="rId9" cstate="print"/>
            <a:stretch>
              <a:fillRect/>
            </a:stretch>
          </p:blipFill>
          <p:spPr>
            <a:xfrm>
              <a:off x="11940539" y="3930395"/>
              <a:ext cx="251459" cy="214884"/>
            </a:xfrm>
            <a:prstGeom prst="rect">
              <a:avLst/>
            </a:prstGeom>
          </p:spPr>
        </p:pic>
        <p:sp>
          <p:nvSpPr>
            <p:cNvPr id="19" name="object 19"/>
            <p:cNvSpPr/>
            <p:nvPr/>
          </p:nvSpPr>
          <p:spPr>
            <a:xfrm>
              <a:off x="10931651" y="4570476"/>
              <a:ext cx="899160" cy="440690"/>
            </a:xfrm>
            <a:custGeom>
              <a:avLst/>
              <a:gdLst/>
              <a:ahLst/>
              <a:cxnLst/>
              <a:rect l="l" t="t" r="r" b="b"/>
              <a:pathLst>
                <a:path w="899159" h="440689">
                  <a:moveTo>
                    <a:pt x="893699" y="0"/>
                  </a:moveTo>
                  <a:lnTo>
                    <a:pt x="0" y="407416"/>
                  </a:lnTo>
                  <a:lnTo>
                    <a:pt x="5461" y="440436"/>
                  </a:lnTo>
                  <a:lnTo>
                    <a:pt x="899159" y="21971"/>
                  </a:lnTo>
                  <a:lnTo>
                    <a:pt x="893699" y="0"/>
                  </a:lnTo>
                  <a:close/>
                </a:path>
              </a:pathLst>
            </a:custGeom>
            <a:solidFill>
              <a:srgbClr val="C9C9C9"/>
            </a:solidFill>
          </p:spPr>
          <p:txBody>
            <a:bodyPr wrap="square" lIns="0" tIns="0" rIns="0" bIns="0" rtlCol="0"/>
            <a:lstStyle/>
            <a:p>
              <a:endParaRPr/>
            </a:p>
          </p:txBody>
        </p:sp>
        <p:sp>
          <p:nvSpPr>
            <p:cNvPr id="20" name="object 20"/>
            <p:cNvSpPr/>
            <p:nvPr/>
          </p:nvSpPr>
          <p:spPr>
            <a:xfrm>
              <a:off x="10704575" y="4427219"/>
              <a:ext cx="381000" cy="551815"/>
            </a:xfrm>
            <a:custGeom>
              <a:avLst/>
              <a:gdLst/>
              <a:ahLst/>
              <a:cxnLst/>
              <a:rect l="l" t="t" r="r" b="b"/>
              <a:pathLst>
                <a:path w="381000" h="551814">
                  <a:moveTo>
                    <a:pt x="154558" y="0"/>
                  </a:moveTo>
                  <a:lnTo>
                    <a:pt x="0" y="77215"/>
                  </a:lnTo>
                  <a:lnTo>
                    <a:pt x="226441" y="551687"/>
                  </a:lnTo>
                  <a:lnTo>
                    <a:pt x="381000" y="485520"/>
                  </a:lnTo>
                  <a:lnTo>
                    <a:pt x="154558" y="0"/>
                  </a:lnTo>
                  <a:close/>
                </a:path>
              </a:pathLst>
            </a:custGeom>
            <a:solidFill>
              <a:srgbClr val="AC0000"/>
            </a:solidFill>
          </p:spPr>
          <p:txBody>
            <a:bodyPr wrap="square" lIns="0" tIns="0" rIns="0" bIns="0" rtlCol="0"/>
            <a:lstStyle/>
            <a:p>
              <a:endParaRPr/>
            </a:p>
          </p:txBody>
        </p:sp>
        <p:sp>
          <p:nvSpPr>
            <p:cNvPr id="21" name="object 21"/>
            <p:cNvSpPr/>
            <p:nvPr/>
          </p:nvSpPr>
          <p:spPr>
            <a:xfrm>
              <a:off x="10975847" y="4526279"/>
              <a:ext cx="297180" cy="368935"/>
            </a:xfrm>
            <a:custGeom>
              <a:avLst/>
              <a:gdLst/>
              <a:ahLst/>
              <a:cxnLst/>
              <a:rect l="l" t="t" r="r" b="b"/>
              <a:pathLst>
                <a:path w="297179" h="368935">
                  <a:moveTo>
                    <a:pt x="154050" y="0"/>
                  </a:moveTo>
                  <a:lnTo>
                    <a:pt x="0" y="71501"/>
                  </a:lnTo>
                  <a:lnTo>
                    <a:pt x="137541" y="368808"/>
                  </a:lnTo>
                  <a:lnTo>
                    <a:pt x="297179" y="297307"/>
                  </a:lnTo>
                  <a:lnTo>
                    <a:pt x="154050" y="0"/>
                  </a:lnTo>
                  <a:close/>
                </a:path>
              </a:pathLst>
            </a:custGeom>
            <a:solidFill>
              <a:srgbClr val="B81717"/>
            </a:solidFill>
          </p:spPr>
          <p:txBody>
            <a:bodyPr wrap="square" lIns="0" tIns="0" rIns="0" bIns="0" rtlCol="0"/>
            <a:lstStyle/>
            <a:p>
              <a:endParaRPr/>
            </a:p>
          </p:txBody>
        </p:sp>
        <p:sp>
          <p:nvSpPr>
            <p:cNvPr id="22" name="object 22"/>
            <p:cNvSpPr/>
            <p:nvPr/>
          </p:nvSpPr>
          <p:spPr>
            <a:xfrm>
              <a:off x="11201399" y="4543044"/>
              <a:ext cx="254635" cy="264160"/>
            </a:xfrm>
            <a:custGeom>
              <a:avLst/>
              <a:gdLst/>
              <a:ahLst/>
              <a:cxnLst/>
              <a:rect l="l" t="t" r="r" b="b"/>
              <a:pathLst>
                <a:path w="254634" h="264160">
                  <a:moveTo>
                    <a:pt x="160400" y="0"/>
                  </a:moveTo>
                  <a:lnTo>
                    <a:pt x="0" y="71373"/>
                  </a:lnTo>
                  <a:lnTo>
                    <a:pt x="94106" y="263651"/>
                  </a:lnTo>
                  <a:lnTo>
                    <a:pt x="254507" y="197738"/>
                  </a:lnTo>
                  <a:lnTo>
                    <a:pt x="160400" y="0"/>
                  </a:lnTo>
                  <a:close/>
                </a:path>
              </a:pathLst>
            </a:custGeom>
            <a:solidFill>
              <a:srgbClr val="C42424"/>
            </a:solidFill>
          </p:spPr>
          <p:txBody>
            <a:bodyPr wrap="square" lIns="0" tIns="0" rIns="0" bIns="0" rtlCol="0"/>
            <a:lstStyle/>
            <a:p>
              <a:endParaRPr/>
            </a:p>
          </p:txBody>
        </p:sp>
        <p:sp>
          <p:nvSpPr>
            <p:cNvPr id="23" name="object 23"/>
            <p:cNvSpPr/>
            <p:nvPr/>
          </p:nvSpPr>
          <p:spPr>
            <a:xfrm>
              <a:off x="11344655" y="4360163"/>
              <a:ext cx="292735" cy="364490"/>
            </a:xfrm>
            <a:custGeom>
              <a:avLst/>
              <a:gdLst/>
              <a:ahLst/>
              <a:cxnLst/>
              <a:rect l="l" t="t" r="r" b="b"/>
              <a:pathLst>
                <a:path w="292734" h="364489">
                  <a:moveTo>
                    <a:pt x="154559" y="0"/>
                  </a:moveTo>
                  <a:lnTo>
                    <a:pt x="0" y="77216"/>
                  </a:lnTo>
                  <a:lnTo>
                    <a:pt x="132461" y="364236"/>
                  </a:lnTo>
                  <a:lnTo>
                    <a:pt x="292608" y="292481"/>
                  </a:lnTo>
                  <a:lnTo>
                    <a:pt x="154559" y="0"/>
                  </a:lnTo>
                  <a:close/>
                </a:path>
              </a:pathLst>
            </a:custGeom>
            <a:solidFill>
              <a:srgbClr val="D03333"/>
            </a:solidFill>
          </p:spPr>
          <p:txBody>
            <a:bodyPr wrap="square" lIns="0" tIns="0" rIns="0" bIns="0" rtlCol="0"/>
            <a:lstStyle/>
            <a:p>
              <a:endParaRPr/>
            </a:p>
          </p:txBody>
        </p:sp>
        <p:sp>
          <p:nvSpPr>
            <p:cNvPr id="24" name="object 24"/>
            <p:cNvSpPr/>
            <p:nvPr/>
          </p:nvSpPr>
          <p:spPr>
            <a:xfrm>
              <a:off x="11571731" y="4360163"/>
              <a:ext cx="253365" cy="276225"/>
            </a:xfrm>
            <a:custGeom>
              <a:avLst/>
              <a:gdLst/>
              <a:ahLst/>
              <a:cxnLst/>
              <a:rect l="l" t="t" r="r" b="b"/>
              <a:pathLst>
                <a:path w="253365" h="276225">
                  <a:moveTo>
                    <a:pt x="154050" y="0"/>
                  </a:moveTo>
                  <a:lnTo>
                    <a:pt x="0" y="77216"/>
                  </a:lnTo>
                  <a:lnTo>
                    <a:pt x="93472" y="275844"/>
                  </a:lnTo>
                  <a:lnTo>
                    <a:pt x="252984" y="209677"/>
                  </a:lnTo>
                  <a:lnTo>
                    <a:pt x="154050" y="0"/>
                  </a:lnTo>
                  <a:close/>
                </a:path>
              </a:pathLst>
            </a:custGeom>
            <a:solidFill>
              <a:srgbClr val="DB4141"/>
            </a:solidFill>
          </p:spPr>
          <p:txBody>
            <a:bodyPr wrap="square" lIns="0" tIns="0" rIns="0" bIns="0" rtlCol="0"/>
            <a:lstStyle/>
            <a:p>
              <a:endParaRPr/>
            </a:p>
          </p:txBody>
        </p:sp>
        <p:sp>
          <p:nvSpPr>
            <p:cNvPr id="25" name="object 25"/>
            <p:cNvSpPr/>
            <p:nvPr/>
          </p:nvSpPr>
          <p:spPr>
            <a:xfrm>
              <a:off x="10975848" y="4395901"/>
              <a:ext cx="1216660" cy="1289050"/>
            </a:xfrm>
            <a:custGeom>
              <a:avLst/>
              <a:gdLst/>
              <a:ahLst/>
              <a:cxnLst/>
              <a:rect l="l" t="t" r="r" b="b"/>
              <a:pathLst>
                <a:path w="1216659" h="1289050">
                  <a:moveTo>
                    <a:pt x="623316" y="1128598"/>
                  </a:moveTo>
                  <a:lnTo>
                    <a:pt x="601218" y="1084402"/>
                  </a:lnTo>
                  <a:lnTo>
                    <a:pt x="259080" y="1244460"/>
                  </a:lnTo>
                  <a:lnTo>
                    <a:pt x="281178" y="1288618"/>
                  </a:lnTo>
                  <a:lnTo>
                    <a:pt x="623316" y="1128598"/>
                  </a:lnTo>
                  <a:close/>
                </a:path>
                <a:path w="1216659" h="1289050">
                  <a:moveTo>
                    <a:pt x="705612" y="406222"/>
                  </a:moveTo>
                  <a:lnTo>
                    <a:pt x="689102" y="362026"/>
                  </a:lnTo>
                  <a:lnTo>
                    <a:pt x="0" y="682066"/>
                  </a:lnTo>
                  <a:lnTo>
                    <a:pt x="22098" y="726262"/>
                  </a:lnTo>
                  <a:lnTo>
                    <a:pt x="705612" y="406222"/>
                  </a:lnTo>
                  <a:close/>
                </a:path>
                <a:path w="1216659" h="1289050">
                  <a:moveTo>
                    <a:pt x="743712" y="488518"/>
                  </a:moveTo>
                  <a:lnTo>
                    <a:pt x="727202" y="444322"/>
                  </a:lnTo>
                  <a:lnTo>
                    <a:pt x="32004" y="764362"/>
                  </a:lnTo>
                  <a:lnTo>
                    <a:pt x="54102" y="808570"/>
                  </a:lnTo>
                  <a:lnTo>
                    <a:pt x="743712" y="488518"/>
                  </a:lnTo>
                  <a:close/>
                </a:path>
                <a:path w="1216659" h="1289050">
                  <a:moveTo>
                    <a:pt x="777240" y="571576"/>
                  </a:moveTo>
                  <a:lnTo>
                    <a:pt x="766191" y="522046"/>
                  </a:lnTo>
                  <a:lnTo>
                    <a:pt x="71628" y="841324"/>
                  </a:lnTo>
                  <a:lnTo>
                    <a:pt x="93726" y="890854"/>
                  </a:lnTo>
                  <a:lnTo>
                    <a:pt x="777240" y="571576"/>
                  </a:lnTo>
                  <a:close/>
                </a:path>
                <a:path w="1216659" h="1289050">
                  <a:moveTo>
                    <a:pt x="815340" y="648030"/>
                  </a:moveTo>
                  <a:lnTo>
                    <a:pt x="798830" y="598246"/>
                  </a:lnTo>
                  <a:lnTo>
                    <a:pt x="109728" y="924382"/>
                  </a:lnTo>
                  <a:lnTo>
                    <a:pt x="131826" y="968578"/>
                  </a:lnTo>
                  <a:lnTo>
                    <a:pt x="815340" y="648030"/>
                  </a:lnTo>
                  <a:close/>
                </a:path>
                <a:path w="1216659" h="1289050">
                  <a:moveTo>
                    <a:pt x="854964" y="726262"/>
                  </a:moveTo>
                  <a:lnTo>
                    <a:pt x="838327" y="682066"/>
                  </a:lnTo>
                  <a:lnTo>
                    <a:pt x="147828" y="1002106"/>
                  </a:lnTo>
                  <a:lnTo>
                    <a:pt x="169926" y="1046302"/>
                  </a:lnTo>
                  <a:lnTo>
                    <a:pt x="854964" y="726262"/>
                  </a:lnTo>
                  <a:close/>
                </a:path>
                <a:path w="1216659" h="1289050">
                  <a:moveTo>
                    <a:pt x="893064" y="808570"/>
                  </a:moveTo>
                  <a:lnTo>
                    <a:pt x="876554" y="764362"/>
                  </a:lnTo>
                  <a:lnTo>
                    <a:pt x="181356" y="1084402"/>
                  </a:lnTo>
                  <a:lnTo>
                    <a:pt x="203454" y="1128598"/>
                  </a:lnTo>
                  <a:lnTo>
                    <a:pt x="893064" y="808570"/>
                  </a:lnTo>
                  <a:close/>
                </a:path>
                <a:path w="1216659" h="1289050">
                  <a:moveTo>
                    <a:pt x="937260" y="891616"/>
                  </a:moveTo>
                  <a:lnTo>
                    <a:pt x="915162" y="842086"/>
                  </a:lnTo>
                  <a:lnTo>
                    <a:pt x="219456" y="1166825"/>
                  </a:lnTo>
                  <a:lnTo>
                    <a:pt x="241554" y="1210894"/>
                  </a:lnTo>
                  <a:lnTo>
                    <a:pt x="937260" y="891616"/>
                  </a:lnTo>
                  <a:close/>
                </a:path>
                <a:path w="1216659" h="1289050">
                  <a:moveTo>
                    <a:pt x="1168908" y="47447"/>
                  </a:moveTo>
                  <a:lnTo>
                    <a:pt x="1157732" y="25222"/>
                  </a:lnTo>
                  <a:lnTo>
                    <a:pt x="1074420" y="63957"/>
                  </a:lnTo>
                  <a:lnTo>
                    <a:pt x="1085596" y="86182"/>
                  </a:lnTo>
                  <a:lnTo>
                    <a:pt x="1168908" y="47447"/>
                  </a:lnTo>
                  <a:close/>
                </a:path>
                <a:path w="1216659" h="1289050">
                  <a:moveTo>
                    <a:pt x="1216152" y="501103"/>
                  </a:moveTo>
                  <a:lnTo>
                    <a:pt x="958596" y="620344"/>
                  </a:lnTo>
                  <a:lnTo>
                    <a:pt x="980694" y="669874"/>
                  </a:lnTo>
                  <a:lnTo>
                    <a:pt x="1216152" y="559003"/>
                  </a:lnTo>
                  <a:lnTo>
                    <a:pt x="1216152" y="501103"/>
                  </a:lnTo>
                  <a:close/>
                </a:path>
                <a:path w="1216659" h="1289050">
                  <a:moveTo>
                    <a:pt x="1216152" y="407670"/>
                  </a:moveTo>
                  <a:lnTo>
                    <a:pt x="920496" y="543890"/>
                  </a:lnTo>
                  <a:lnTo>
                    <a:pt x="942594" y="593674"/>
                  </a:lnTo>
                  <a:lnTo>
                    <a:pt x="1216152" y="467639"/>
                  </a:lnTo>
                  <a:lnTo>
                    <a:pt x="1216152" y="407670"/>
                  </a:lnTo>
                  <a:close/>
                </a:path>
                <a:path w="1216659" h="1289050">
                  <a:moveTo>
                    <a:pt x="1216152" y="312661"/>
                  </a:moveTo>
                  <a:lnTo>
                    <a:pt x="882396" y="465912"/>
                  </a:lnTo>
                  <a:lnTo>
                    <a:pt x="904494" y="509854"/>
                  </a:lnTo>
                  <a:lnTo>
                    <a:pt x="1216152" y="366750"/>
                  </a:lnTo>
                  <a:lnTo>
                    <a:pt x="1216152" y="312661"/>
                  </a:lnTo>
                  <a:close/>
                </a:path>
                <a:path w="1216659" h="1289050">
                  <a:moveTo>
                    <a:pt x="1216152" y="212915"/>
                  </a:moveTo>
                  <a:lnTo>
                    <a:pt x="848868" y="383362"/>
                  </a:lnTo>
                  <a:lnTo>
                    <a:pt x="870966" y="427558"/>
                  </a:lnTo>
                  <a:lnTo>
                    <a:pt x="1216152" y="267373"/>
                  </a:lnTo>
                  <a:lnTo>
                    <a:pt x="1216152" y="212915"/>
                  </a:lnTo>
                  <a:close/>
                </a:path>
                <a:path w="1216659" h="1289050">
                  <a:moveTo>
                    <a:pt x="1216152" y="112623"/>
                  </a:moveTo>
                  <a:lnTo>
                    <a:pt x="810768" y="300304"/>
                  </a:lnTo>
                  <a:lnTo>
                    <a:pt x="832866" y="349834"/>
                  </a:lnTo>
                  <a:lnTo>
                    <a:pt x="1216152" y="169354"/>
                  </a:lnTo>
                  <a:lnTo>
                    <a:pt x="1216152" y="112623"/>
                  </a:lnTo>
                  <a:close/>
                </a:path>
                <a:path w="1216659" h="1289050">
                  <a:moveTo>
                    <a:pt x="1216152" y="0"/>
                  </a:moveTo>
                  <a:lnTo>
                    <a:pt x="1196340" y="9220"/>
                  </a:lnTo>
                  <a:lnTo>
                    <a:pt x="1201801" y="31318"/>
                  </a:lnTo>
                  <a:lnTo>
                    <a:pt x="1216152" y="24803"/>
                  </a:lnTo>
                  <a:lnTo>
                    <a:pt x="1216152" y="0"/>
                  </a:lnTo>
                  <a:close/>
                </a:path>
              </a:pathLst>
            </a:custGeom>
            <a:solidFill>
              <a:srgbClr val="C9C9C9"/>
            </a:solidFill>
          </p:spPr>
          <p:txBody>
            <a:bodyPr wrap="square" lIns="0" tIns="0" rIns="0" bIns="0" rtlCol="0"/>
            <a:lstStyle/>
            <a:p>
              <a:endParaRPr/>
            </a:p>
          </p:txBody>
        </p:sp>
        <p:pic>
          <p:nvPicPr>
            <p:cNvPr id="26" name="object 26"/>
            <p:cNvPicPr/>
            <p:nvPr/>
          </p:nvPicPr>
          <p:blipFill>
            <a:blip r:embed="rId10" cstate="print"/>
            <a:stretch>
              <a:fillRect/>
            </a:stretch>
          </p:blipFill>
          <p:spPr>
            <a:xfrm>
              <a:off x="11974067" y="4998164"/>
              <a:ext cx="217931" cy="311451"/>
            </a:xfrm>
            <a:prstGeom prst="rect">
              <a:avLst/>
            </a:prstGeom>
          </p:spPr>
        </p:pic>
        <p:pic>
          <p:nvPicPr>
            <p:cNvPr id="27" name="object 27"/>
            <p:cNvPicPr/>
            <p:nvPr/>
          </p:nvPicPr>
          <p:blipFill>
            <a:blip r:embed="rId11" cstate="print"/>
            <a:stretch>
              <a:fillRect/>
            </a:stretch>
          </p:blipFill>
          <p:spPr>
            <a:xfrm>
              <a:off x="9813035" y="3816083"/>
              <a:ext cx="934224" cy="1124724"/>
            </a:xfrm>
            <a:prstGeom prst="rect">
              <a:avLst/>
            </a:prstGeom>
          </p:spPr>
        </p:pic>
        <p:sp>
          <p:nvSpPr>
            <p:cNvPr id="28" name="object 28"/>
            <p:cNvSpPr/>
            <p:nvPr/>
          </p:nvSpPr>
          <p:spPr>
            <a:xfrm>
              <a:off x="10020554" y="4005960"/>
              <a:ext cx="624205" cy="833119"/>
            </a:xfrm>
            <a:custGeom>
              <a:avLst/>
              <a:gdLst/>
              <a:ahLst/>
              <a:cxnLst/>
              <a:rect l="l" t="t" r="r" b="b"/>
              <a:pathLst>
                <a:path w="624204" h="833120">
                  <a:moveTo>
                    <a:pt x="525018" y="123698"/>
                  </a:moveTo>
                  <a:lnTo>
                    <a:pt x="519938" y="91059"/>
                  </a:lnTo>
                  <a:lnTo>
                    <a:pt x="516509" y="69215"/>
                  </a:lnTo>
                  <a:lnTo>
                    <a:pt x="488061" y="28956"/>
                  </a:lnTo>
                  <a:lnTo>
                    <a:pt x="477062" y="23114"/>
                  </a:lnTo>
                  <a:lnTo>
                    <a:pt x="463677" y="16002"/>
                  </a:lnTo>
                  <a:lnTo>
                    <a:pt x="445643" y="7620"/>
                  </a:lnTo>
                  <a:lnTo>
                    <a:pt x="422148" y="0"/>
                  </a:lnTo>
                  <a:lnTo>
                    <a:pt x="377698" y="1270"/>
                  </a:lnTo>
                  <a:lnTo>
                    <a:pt x="351282" y="10922"/>
                  </a:lnTo>
                  <a:lnTo>
                    <a:pt x="320294" y="26924"/>
                  </a:lnTo>
                  <a:lnTo>
                    <a:pt x="143764" y="149098"/>
                  </a:lnTo>
                  <a:lnTo>
                    <a:pt x="139192" y="155321"/>
                  </a:lnTo>
                  <a:lnTo>
                    <a:pt x="140843" y="166243"/>
                  </a:lnTo>
                  <a:lnTo>
                    <a:pt x="147066" y="170815"/>
                  </a:lnTo>
                  <a:lnTo>
                    <a:pt x="157988" y="169164"/>
                  </a:lnTo>
                  <a:lnTo>
                    <a:pt x="339979" y="46228"/>
                  </a:lnTo>
                  <a:lnTo>
                    <a:pt x="360172" y="31877"/>
                  </a:lnTo>
                  <a:lnTo>
                    <a:pt x="381127" y="23114"/>
                  </a:lnTo>
                  <a:lnTo>
                    <a:pt x="450723" y="40259"/>
                  </a:lnTo>
                  <a:lnTo>
                    <a:pt x="477520" y="69596"/>
                  </a:lnTo>
                  <a:lnTo>
                    <a:pt x="499364" y="138811"/>
                  </a:lnTo>
                  <a:lnTo>
                    <a:pt x="482600" y="174879"/>
                  </a:lnTo>
                  <a:lnTo>
                    <a:pt x="453263" y="201803"/>
                  </a:lnTo>
                  <a:lnTo>
                    <a:pt x="150622" y="410337"/>
                  </a:lnTo>
                  <a:lnTo>
                    <a:pt x="114046" y="427101"/>
                  </a:lnTo>
                  <a:lnTo>
                    <a:pt x="97790" y="429641"/>
                  </a:lnTo>
                  <a:lnTo>
                    <a:pt x="74295" y="422148"/>
                  </a:lnTo>
                  <a:lnTo>
                    <a:pt x="56261" y="413766"/>
                  </a:lnTo>
                  <a:lnTo>
                    <a:pt x="42799" y="399034"/>
                  </a:lnTo>
                  <a:lnTo>
                    <a:pt x="27686" y="373507"/>
                  </a:lnTo>
                  <a:lnTo>
                    <a:pt x="33528" y="339090"/>
                  </a:lnTo>
                  <a:lnTo>
                    <a:pt x="59563" y="290449"/>
                  </a:lnTo>
                  <a:lnTo>
                    <a:pt x="331978" y="103251"/>
                  </a:lnTo>
                  <a:lnTo>
                    <a:pt x="370205" y="97409"/>
                  </a:lnTo>
                  <a:lnTo>
                    <a:pt x="406273" y="114173"/>
                  </a:lnTo>
                  <a:lnTo>
                    <a:pt x="412115" y="152273"/>
                  </a:lnTo>
                  <a:lnTo>
                    <a:pt x="395351" y="188341"/>
                  </a:lnTo>
                  <a:lnTo>
                    <a:pt x="132080" y="362966"/>
                  </a:lnTo>
                  <a:lnTo>
                    <a:pt x="127508" y="369189"/>
                  </a:lnTo>
                  <a:lnTo>
                    <a:pt x="129159" y="380111"/>
                  </a:lnTo>
                  <a:lnTo>
                    <a:pt x="146304" y="383032"/>
                  </a:lnTo>
                  <a:lnTo>
                    <a:pt x="151765" y="382270"/>
                  </a:lnTo>
                  <a:lnTo>
                    <a:pt x="404241" y="209296"/>
                  </a:lnTo>
                  <a:lnTo>
                    <a:pt x="423545" y="189611"/>
                  </a:lnTo>
                  <a:lnTo>
                    <a:pt x="435610" y="159766"/>
                  </a:lnTo>
                  <a:lnTo>
                    <a:pt x="436118" y="126238"/>
                  </a:lnTo>
                  <a:lnTo>
                    <a:pt x="427228" y="105283"/>
                  </a:lnTo>
                  <a:lnTo>
                    <a:pt x="411264" y="93599"/>
                  </a:lnTo>
                  <a:lnTo>
                    <a:pt x="402082" y="86868"/>
                  </a:lnTo>
                  <a:lnTo>
                    <a:pt x="377698" y="73914"/>
                  </a:lnTo>
                  <a:lnTo>
                    <a:pt x="355092" y="71755"/>
                  </a:lnTo>
                  <a:lnTo>
                    <a:pt x="317754" y="83185"/>
                  </a:lnTo>
                  <a:lnTo>
                    <a:pt x="50673" y="269494"/>
                  </a:lnTo>
                  <a:lnTo>
                    <a:pt x="16764" y="302641"/>
                  </a:lnTo>
                  <a:lnTo>
                    <a:pt x="0" y="338709"/>
                  </a:lnTo>
                  <a:lnTo>
                    <a:pt x="5842" y="376809"/>
                  </a:lnTo>
                  <a:lnTo>
                    <a:pt x="36068" y="427990"/>
                  </a:lnTo>
                  <a:lnTo>
                    <a:pt x="95631" y="452247"/>
                  </a:lnTo>
                  <a:lnTo>
                    <a:pt x="118237" y="454406"/>
                  </a:lnTo>
                  <a:lnTo>
                    <a:pt x="144653" y="444754"/>
                  </a:lnTo>
                  <a:lnTo>
                    <a:pt x="164846" y="430403"/>
                  </a:lnTo>
                  <a:lnTo>
                    <a:pt x="165950" y="429641"/>
                  </a:lnTo>
                  <a:lnTo>
                    <a:pt x="467614" y="221869"/>
                  </a:lnTo>
                  <a:lnTo>
                    <a:pt x="487680" y="207645"/>
                  </a:lnTo>
                  <a:lnTo>
                    <a:pt x="506095" y="182499"/>
                  </a:lnTo>
                  <a:lnTo>
                    <a:pt x="520827" y="169037"/>
                  </a:lnTo>
                  <a:lnTo>
                    <a:pt x="522859" y="146431"/>
                  </a:lnTo>
                  <a:lnTo>
                    <a:pt x="525018" y="123698"/>
                  </a:lnTo>
                  <a:close/>
                </a:path>
                <a:path w="624204" h="833120">
                  <a:moveTo>
                    <a:pt x="623697" y="510413"/>
                  </a:moveTo>
                  <a:lnTo>
                    <a:pt x="619506" y="483108"/>
                  </a:lnTo>
                  <a:lnTo>
                    <a:pt x="621538" y="460502"/>
                  </a:lnTo>
                  <a:lnTo>
                    <a:pt x="612775" y="439547"/>
                  </a:lnTo>
                  <a:lnTo>
                    <a:pt x="603885" y="418592"/>
                  </a:lnTo>
                  <a:lnTo>
                    <a:pt x="584200" y="399288"/>
                  </a:lnTo>
                  <a:lnTo>
                    <a:pt x="575716" y="394716"/>
                  </a:lnTo>
                  <a:lnTo>
                    <a:pt x="559943" y="386207"/>
                  </a:lnTo>
                  <a:lnTo>
                    <a:pt x="541020" y="372364"/>
                  </a:lnTo>
                  <a:lnTo>
                    <a:pt x="518414" y="370332"/>
                  </a:lnTo>
                  <a:lnTo>
                    <a:pt x="479298" y="370713"/>
                  </a:lnTo>
                  <a:lnTo>
                    <a:pt x="415671" y="391795"/>
                  </a:lnTo>
                  <a:lnTo>
                    <a:pt x="240792" y="524764"/>
                  </a:lnTo>
                  <a:lnTo>
                    <a:pt x="236982" y="536575"/>
                  </a:lnTo>
                  <a:lnTo>
                    <a:pt x="237871" y="542036"/>
                  </a:lnTo>
                  <a:lnTo>
                    <a:pt x="249555" y="545719"/>
                  </a:lnTo>
                  <a:lnTo>
                    <a:pt x="435356" y="411099"/>
                  </a:lnTo>
                  <a:lnTo>
                    <a:pt x="456311" y="402209"/>
                  </a:lnTo>
                  <a:lnTo>
                    <a:pt x="505333" y="394716"/>
                  </a:lnTo>
                  <a:lnTo>
                    <a:pt x="546862" y="410591"/>
                  </a:lnTo>
                  <a:lnTo>
                    <a:pt x="584708" y="438277"/>
                  </a:lnTo>
                  <a:lnTo>
                    <a:pt x="595630" y="509143"/>
                  </a:lnTo>
                  <a:lnTo>
                    <a:pt x="583438" y="538861"/>
                  </a:lnTo>
                  <a:lnTo>
                    <a:pt x="555752" y="576707"/>
                  </a:lnTo>
                  <a:lnTo>
                    <a:pt x="253873" y="790702"/>
                  </a:lnTo>
                  <a:lnTo>
                    <a:pt x="238379" y="798703"/>
                  </a:lnTo>
                  <a:lnTo>
                    <a:pt x="217424" y="807466"/>
                  </a:lnTo>
                  <a:lnTo>
                    <a:pt x="200152" y="804545"/>
                  </a:lnTo>
                  <a:lnTo>
                    <a:pt x="177546" y="802513"/>
                  </a:lnTo>
                  <a:lnTo>
                    <a:pt x="164973" y="793242"/>
                  </a:lnTo>
                  <a:lnTo>
                    <a:pt x="145288" y="773938"/>
                  </a:lnTo>
                  <a:lnTo>
                    <a:pt x="130937" y="753872"/>
                  </a:lnTo>
                  <a:lnTo>
                    <a:pt x="137668" y="724916"/>
                  </a:lnTo>
                  <a:lnTo>
                    <a:pt x="148971" y="689610"/>
                  </a:lnTo>
                  <a:lnTo>
                    <a:pt x="169164" y="675386"/>
                  </a:lnTo>
                  <a:lnTo>
                    <a:pt x="429895" y="484505"/>
                  </a:lnTo>
                  <a:lnTo>
                    <a:pt x="450088" y="470154"/>
                  </a:lnTo>
                  <a:lnTo>
                    <a:pt x="466344" y="467614"/>
                  </a:lnTo>
                  <a:lnTo>
                    <a:pt x="484378" y="475996"/>
                  </a:lnTo>
                  <a:lnTo>
                    <a:pt x="497078" y="485267"/>
                  </a:lnTo>
                  <a:lnTo>
                    <a:pt x="511302" y="505333"/>
                  </a:lnTo>
                  <a:lnTo>
                    <a:pt x="513842" y="521716"/>
                  </a:lnTo>
                  <a:lnTo>
                    <a:pt x="500761" y="546100"/>
                  </a:lnTo>
                  <a:lnTo>
                    <a:pt x="485267" y="554101"/>
                  </a:lnTo>
                  <a:lnTo>
                    <a:pt x="234569" y="737870"/>
                  </a:lnTo>
                  <a:lnTo>
                    <a:pt x="235458" y="743331"/>
                  </a:lnTo>
                  <a:lnTo>
                    <a:pt x="237998" y="759587"/>
                  </a:lnTo>
                  <a:lnTo>
                    <a:pt x="248793" y="757936"/>
                  </a:lnTo>
                  <a:lnTo>
                    <a:pt x="254254" y="757174"/>
                  </a:lnTo>
                  <a:lnTo>
                    <a:pt x="505841" y="578739"/>
                  </a:lnTo>
                  <a:lnTo>
                    <a:pt x="525145" y="559054"/>
                  </a:lnTo>
                  <a:lnTo>
                    <a:pt x="536448" y="523875"/>
                  </a:lnTo>
                  <a:lnTo>
                    <a:pt x="532257" y="496570"/>
                  </a:lnTo>
                  <a:lnTo>
                    <a:pt x="511708" y="467614"/>
                  </a:lnTo>
                  <a:lnTo>
                    <a:pt x="503682" y="456311"/>
                  </a:lnTo>
                  <a:lnTo>
                    <a:pt x="468503" y="445008"/>
                  </a:lnTo>
                  <a:lnTo>
                    <a:pt x="446659" y="448310"/>
                  </a:lnTo>
                  <a:lnTo>
                    <a:pt x="149352" y="656082"/>
                  </a:lnTo>
                  <a:lnTo>
                    <a:pt x="120015" y="683006"/>
                  </a:lnTo>
                  <a:lnTo>
                    <a:pt x="103251" y="719074"/>
                  </a:lnTo>
                  <a:lnTo>
                    <a:pt x="109220" y="757174"/>
                  </a:lnTo>
                  <a:lnTo>
                    <a:pt x="125984" y="793623"/>
                  </a:lnTo>
                  <a:lnTo>
                    <a:pt x="140208" y="813816"/>
                  </a:lnTo>
                  <a:lnTo>
                    <a:pt x="170053" y="825881"/>
                  </a:lnTo>
                  <a:lnTo>
                    <a:pt x="199009" y="832612"/>
                  </a:lnTo>
                  <a:lnTo>
                    <a:pt x="220726" y="829310"/>
                  </a:lnTo>
                  <a:lnTo>
                    <a:pt x="247142" y="819658"/>
                  </a:lnTo>
                  <a:lnTo>
                    <a:pt x="268097" y="810768"/>
                  </a:lnTo>
                  <a:lnTo>
                    <a:pt x="272745" y="807466"/>
                  </a:lnTo>
                  <a:lnTo>
                    <a:pt x="569976" y="596773"/>
                  </a:lnTo>
                  <a:lnTo>
                    <a:pt x="589280" y="577088"/>
                  </a:lnTo>
                  <a:lnTo>
                    <a:pt x="602361" y="552704"/>
                  </a:lnTo>
                  <a:lnTo>
                    <a:pt x="610743" y="534670"/>
                  </a:lnTo>
                  <a:lnTo>
                    <a:pt x="623697" y="510413"/>
                  </a:lnTo>
                  <a:close/>
                </a:path>
              </a:pathLst>
            </a:custGeom>
            <a:solidFill>
              <a:srgbClr val="087186"/>
            </a:solidFill>
          </p:spPr>
          <p:txBody>
            <a:bodyPr wrap="square" lIns="0" tIns="0" rIns="0" bIns="0" rtlCol="0"/>
            <a:lstStyle/>
            <a:p>
              <a:endParaRPr/>
            </a:p>
          </p:txBody>
        </p:sp>
        <p:sp>
          <p:nvSpPr>
            <p:cNvPr id="29" name="object 29"/>
            <p:cNvSpPr/>
            <p:nvPr/>
          </p:nvSpPr>
          <p:spPr>
            <a:xfrm>
              <a:off x="9916540" y="4191000"/>
              <a:ext cx="516255" cy="461009"/>
            </a:xfrm>
            <a:custGeom>
              <a:avLst/>
              <a:gdLst/>
              <a:ahLst/>
              <a:cxnLst/>
              <a:rect l="l" t="t" r="r" b="b"/>
              <a:pathLst>
                <a:path w="516254" h="461010">
                  <a:moveTo>
                    <a:pt x="326262" y="74675"/>
                  </a:moveTo>
                  <a:lnTo>
                    <a:pt x="305307" y="83566"/>
                  </a:lnTo>
                  <a:lnTo>
                    <a:pt x="34416" y="281558"/>
                  </a:lnTo>
                  <a:lnTo>
                    <a:pt x="10540" y="307594"/>
                  </a:lnTo>
                  <a:lnTo>
                    <a:pt x="0" y="348233"/>
                  </a:lnTo>
                  <a:lnTo>
                    <a:pt x="507" y="387223"/>
                  </a:lnTo>
                  <a:lnTo>
                    <a:pt x="11810" y="424561"/>
                  </a:lnTo>
                  <a:lnTo>
                    <a:pt x="36956" y="443102"/>
                  </a:lnTo>
                  <a:lnTo>
                    <a:pt x="67563" y="460629"/>
                  </a:lnTo>
                  <a:lnTo>
                    <a:pt x="106679" y="460248"/>
                  </a:lnTo>
                  <a:lnTo>
                    <a:pt x="138556" y="449706"/>
                  </a:lnTo>
                  <a:lnTo>
                    <a:pt x="158623" y="435482"/>
                  </a:lnTo>
                  <a:lnTo>
                    <a:pt x="159824" y="434594"/>
                  </a:lnTo>
                  <a:lnTo>
                    <a:pt x="91566" y="434594"/>
                  </a:lnTo>
                  <a:lnTo>
                    <a:pt x="56260" y="423291"/>
                  </a:lnTo>
                  <a:lnTo>
                    <a:pt x="36575" y="403987"/>
                  </a:lnTo>
                  <a:lnTo>
                    <a:pt x="21462" y="378460"/>
                  </a:lnTo>
                  <a:lnTo>
                    <a:pt x="21843" y="344931"/>
                  </a:lnTo>
                  <a:lnTo>
                    <a:pt x="34798" y="320548"/>
                  </a:lnTo>
                  <a:lnTo>
                    <a:pt x="54101" y="300863"/>
                  </a:lnTo>
                  <a:lnTo>
                    <a:pt x="314070" y="104520"/>
                  </a:lnTo>
                  <a:lnTo>
                    <a:pt x="352298" y="98551"/>
                  </a:lnTo>
                  <a:lnTo>
                    <a:pt x="409166" y="98551"/>
                  </a:lnTo>
                  <a:lnTo>
                    <a:pt x="407669" y="95631"/>
                  </a:lnTo>
                  <a:lnTo>
                    <a:pt x="387857" y="76326"/>
                  </a:lnTo>
                  <a:lnTo>
                    <a:pt x="359790" y="75056"/>
                  </a:lnTo>
                  <a:lnTo>
                    <a:pt x="326262" y="74675"/>
                  </a:lnTo>
                  <a:close/>
                </a:path>
                <a:path w="516254" h="461010">
                  <a:moveTo>
                    <a:pt x="461404" y="23875"/>
                  </a:moveTo>
                  <a:lnTo>
                    <a:pt x="402081" y="23875"/>
                  </a:lnTo>
                  <a:lnTo>
                    <a:pt x="431926" y="36068"/>
                  </a:lnTo>
                  <a:lnTo>
                    <a:pt x="468883" y="58293"/>
                  </a:lnTo>
                  <a:lnTo>
                    <a:pt x="480186" y="95631"/>
                  </a:lnTo>
                  <a:lnTo>
                    <a:pt x="486028" y="133731"/>
                  </a:lnTo>
                  <a:lnTo>
                    <a:pt x="469264" y="169799"/>
                  </a:lnTo>
                  <a:lnTo>
                    <a:pt x="445388" y="195833"/>
                  </a:lnTo>
                  <a:lnTo>
                    <a:pt x="144399" y="415289"/>
                  </a:lnTo>
                  <a:lnTo>
                    <a:pt x="118744" y="430402"/>
                  </a:lnTo>
                  <a:lnTo>
                    <a:pt x="91566" y="434594"/>
                  </a:lnTo>
                  <a:lnTo>
                    <a:pt x="159824" y="434594"/>
                  </a:lnTo>
                  <a:lnTo>
                    <a:pt x="454151" y="216788"/>
                  </a:lnTo>
                  <a:lnTo>
                    <a:pt x="474344" y="202564"/>
                  </a:lnTo>
                  <a:lnTo>
                    <a:pt x="493649" y="182880"/>
                  </a:lnTo>
                  <a:lnTo>
                    <a:pt x="506602" y="158495"/>
                  </a:lnTo>
                  <a:lnTo>
                    <a:pt x="508761" y="135889"/>
                  </a:lnTo>
                  <a:lnTo>
                    <a:pt x="516254" y="112394"/>
                  </a:lnTo>
                  <a:lnTo>
                    <a:pt x="512825" y="90550"/>
                  </a:lnTo>
                  <a:lnTo>
                    <a:pt x="498601" y="70485"/>
                  </a:lnTo>
                  <a:lnTo>
                    <a:pt x="489838" y="49402"/>
                  </a:lnTo>
                  <a:lnTo>
                    <a:pt x="470026" y="30225"/>
                  </a:lnTo>
                  <a:lnTo>
                    <a:pt x="461404" y="23875"/>
                  </a:lnTo>
                  <a:close/>
                </a:path>
                <a:path w="516254" h="461010">
                  <a:moveTo>
                    <a:pt x="409166" y="98551"/>
                  </a:moveTo>
                  <a:lnTo>
                    <a:pt x="352298" y="98551"/>
                  </a:lnTo>
                  <a:lnTo>
                    <a:pt x="374903" y="100711"/>
                  </a:lnTo>
                  <a:lnTo>
                    <a:pt x="388365" y="115316"/>
                  </a:lnTo>
                  <a:lnTo>
                    <a:pt x="396239" y="130810"/>
                  </a:lnTo>
                  <a:lnTo>
                    <a:pt x="399668" y="152654"/>
                  </a:lnTo>
                  <a:lnTo>
                    <a:pt x="385825" y="171576"/>
                  </a:lnTo>
                  <a:lnTo>
                    <a:pt x="376554" y="184150"/>
                  </a:lnTo>
                  <a:lnTo>
                    <a:pt x="131317" y="367030"/>
                  </a:lnTo>
                  <a:lnTo>
                    <a:pt x="126745" y="373380"/>
                  </a:lnTo>
                  <a:lnTo>
                    <a:pt x="128397" y="384301"/>
                  </a:lnTo>
                  <a:lnTo>
                    <a:pt x="134747" y="388874"/>
                  </a:lnTo>
                  <a:lnTo>
                    <a:pt x="140207" y="388112"/>
                  </a:lnTo>
                  <a:lnTo>
                    <a:pt x="390905" y="204216"/>
                  </a:lnTo>
                  <a:lnTo>
                    <a:pt x="409320" y="179069"/>
                  </a:lnTo>
                  <a:lnTo>
                    <a:pt x="422275" y="154812"/>
                  </a:lnTo>
                  <a:lnTo>
                    <a:pt x="423544" y="126618"/>
                  </a:lnTo>
                  <a:lnTo>
                    <a:pt x="409166" y="98551"/>
                  </a:lnTo>
                  <a:close/>
                </a:path>
                <a:path w="516254" h="461010">
                  <a:moveTo>
                    <a:pt x="376174" y="0"/>
                  </a:moveTo>
                  <a:lnTo>
                    <a:pt x="354329" y="3429"/>
                  </a:lnTo>
                  <a:lnTo>
                    <a:pt x="312419" y="20955"/>
                  </a:lnTo>
                  <a:lnTo>
                    <a:pt x="126618" y="155701"/>
                  </a:lnTo>
                  <a:lnTo>
                    <a:pt x="122808" y="167512"/>
                  </a:lnTo>
                  <a:lnTo>
                    <a:pt x="123698" y="172974"/>
                  </a:lnTo>
                  <a:lnTo>
                    <a:pt x="130048" y="177545"/>
                  </a:lnTo>
                  <a:lnTo>
                    <a:pt x="146303" y="175006"/>
                  </a:lnTo>
                  <a:lnTo>
                    <a:pt x="321182" y="42037"/>
                  </a:lnTo>
                  <a:lnTo>
                    <a:pt x="357631" y="25145"/>
                  </a:lnTo>
                  <a:lnTo>
                    <a:pt x="402081" y="23875"/>
                  </a:lnTo>
                  <a:lnTo>
                    <a:pt x="461404" y="23875"/>
                  </a:lnTo>
                  <a:lnTo>
                    <a:pt x="451230" y="16382"/>
                  </a:lnTo>
                  <a:lnTo>
                    <a:pt x="426847" y="3301"/>
                  </a:lnTo>
                  <a:lnTo>
                    <a:pt x="404240" y="1269"/>
                  </a:lnTo>
                  <a:lnTo>
                    <a:pt x="376174" y="0"/>
                  </a:lnTo>
                  <a:close/>
                </a:path>
              </a:pathLst>
            </a:custGeom>
            <a:solidFill>
              <a:srgbClr val="EAAB28"/>
            </a:solidFill>
          </p:spPr>
          <p:txBody>
            <a:bodyPr wrap="square" lIns="0" tIns="0" rIns="0" bIns="0" rtlCol="0"/>
            <a:lstStyle/>
            <a:p>
              <a:endParaRPr/>
            </a:p>
          </p:txBody>
        </p:sp>
        <p:sp>
          <p:nvSpPr>
            <p:cNvPr id="30" name="object 30"/>
            <p:cNvSpPr/>
            <p:nvPr/>
          </p:nvSpPr>
          <p:spPr>
            <a:xfrm>
              <a:off x="9812908" y="3815714"/>
              <a:ext cx="513080" cy="455930"/>
            </a:xfrm>
            <a:custGeom>
              <a:avLst/>
              <a:gdLst/>
              <a:ahLst/>
              <a:cxnLst/>
              <a:rect l="l" t="t" r="r" b="b"/>
              <a:pathLst>
                <a:path w="513079" h="455929">
                  <a:moveTo>
                    <a:pt x="366395" y="74676"/>
                  </a:moveTo>
                  <a:lnTo>
                    <a:pt x="307213" y="89281"/>
                  </a:lnTo>
                  <a:lnTo>
                    <a:pt x="40132" y="275717"/>
                  </a:lnTo>
                  <a:lnTo>
                    <a:pt x="10795" y="302514"/>
                  </a:lnTo>
                  <a:lnTo>
                    <a:pt x="381" y="343154"/>
                  </a:lnTo>
                  <a:lnTo>
                    <a:pt x="0" y="376809"/>
                  </a:lnTo>
                  <a:lnTo>
                    <a:pt x="11302" y="414020"/>
                  </a:lnTo>
                  <a:lnTo>
                    <a:pt x="38100" y="443357"/>
                  </a:lnTo>
                  <a:lnTo>
                    <a:pt x="67056" y="450088"/>
                  </a:lnTo>
                  <a:lnTo>
                    <a:pt x="101473" y="455930"/>
                  </a:lnTo>
                  <a:lnTo>
                    <a:pt x="139700" y="450088"/>
                  </a:lnTo>
                  <a:lnTo>
                    <a:pt x="159766" y="435864"/>
                  </a:lnTo>
                  <a:lnTo>
                    <a:pt x="164741" y="432435"/>
                  </a:lnTo>
                  <a:lnTo>
                    <a:pt x="108966" y="432435"/>
                  </a:lnTo>
                  <a:lnTo>
                    <a:pt x="80137" y="425831"/>
                  </a:lnTo>
                  <a:lnTo>
                    <a:pt x="56642" y="418211"/>
                  </a:lnTo>
                  <a:lnTo>
                    <a:pt x="30607" y="394335"/>
                  </a:lnTo>
                  <a:lnTo>
                    <a:pt x="21717" y="373380"/>
                  </a:lnTo>
                  <a:lnTo>
                    <a:pt x="22987" y="345313"/>
                  </a:lnTo>
                  <a:lnTo>
                    <a:pt x="35179" y="315468"/>
                  </a:lnTo>
                  <a:lnTo>
                    <a:pt x="54483" y="295783"/>
                  </a:lnTo>
                  <a:lnTo>
                    <a:pt x="327025" y="108585"/>
                  </a:lnTo>
                  <a:lnTo>
                    <a:pt x="337058" y="101473"/>
                  </a:lnTo>
                  <a:lnTo>
                    <a:pt x="358901" y="98171"/>
                  </a:lnTo>
                  <a:lnTo>
                    <a:pt x="407843" y="98171"/>
                  </a:lnTo>
                  <a:lnTo>
                    <a:pt x="396113" y="86741"/>
                  </a:lnTo>
                  <a:lnTo>
                    <a:pt x="366395" y="74676"/>
                  </a:lnTo>
                  <a:close/>
                </a:path>
                <a:path w="513079" h="455929">
                  <a:moveTo>
                    <a:pt x="471833" y="28956"/>
                  </a:moveTo>
                  <a:lnTo>
                    <a:pt x="409575" y="28956"/>
                  </a:lnTo>
                  <a:lnTo>
                    <a:pt x="444754" y="40259"/>
                  </a:lnTo>
                  <a:lnTo>
                    <a:pt x="476250" y="63246"/>
                  </a:lnTo>
                  <a:lnTo>
                    <a:pt x="487552" y="100584"/>
                  </a:lnTo>
                  <a:lnTo>
                    <a:pt x="488061" y="139573"/>
                  </a:lnTo>
                  <a:lnTo>
                    <a:pt x="471297" y="175641"/>
                  </a:lnTo>
                  <a:lnTo>
                    <a:pt x="448183" y="207137"/>
                  </a:lnTo>
                  <a:lnTo>
                    <a:pt x="140081" y="416560"/>
                  </a:lnTo>
                  <a:lnTo>
                    <a:pt x="108966" y="432435"/>
                  </a:lnTo>
                  <a:lnTo>
                    <a:pt x="164741" y="432435"/>
                  </a:lnTo>
                  <a:lnTo>
                    <a:pt x="462534" y="227203"/>
                  </a:lnTo>
                  <a:lnTo>
                    <a:pt x="495554" y="188595"/>
                  </a:lnTo>
                  <a:lnTo>
                    <a:pt x="510667" y="141732"/>
                  </a:lnTo>
                  <a:lnTo>
                    <a:pt x="512825" y="118999"/>
                  </a:lnTo>
                  <a:lnTo>
                    <a:pt x="509397" y="97282"/>
                  </a:lnTo>
                  <a:lnTo>
                    <a:pt x="506095" y="75437"/>
                  </a:lnTo>
                  <a:lnTo>
                    <a:pt x="497205" y="54483"/>
                  </a:lnTo>
                  <a:lnTo>
                    <a:pt x="477520" y="35179"/>
                  </a:lnTo>
                  <a:lnTo>
                    <a:pt x="471833" y="28956"/>
                  </a:lnTo>
                  <a:close/>
                </a:path>
                <a:path w="513079" h="455929">
                  <a:moveTo>
                    <a:pt x="407843" y="98171"/>
                  </a:moveTo>
                  <a:lnTo>
                    <a:pt x="358901" y="98171"/>
                  </a:lnTo>
                  <a:lnTo>
                    <a:pt x="377698" y="112014"/>
                  </a:lnTo>
                  <a:lnTo>
                    <a:pt x="395732" y="120396"/>
                  </a:lnTo>
                  <a:lnTo>
                    <a:pt x="403733" y="135890"/>
                  </a:lnTo>
                  <a:lnTo>
                    <a:pt x="401700" y="158496"/>
                  </a:lnTo>
                  <a:lnTo>
                    <a:pt x="398780" y="175641"/>
                  </a:lnTo>
                  <a:lnTo>
                    <a:pt x="384048" y="189103"/>
                  </a:lnTo>
                  <a:lnTo>
                    <a:pt x="132461" y="367411"/>
                  </a:lnTo>
                  <a:lnTo>
                    <a:pt x="127889" y="373761"/>
                  </a:lnTo>
                  <a:lnTo>
                    <a:pt x="128650" y="379222"/>
                  </a:lnTo>
                  <a:lnTo>
                    <a:pt x="135890" y="389255"/>
                  </a:lnTo>
                  <a:lnTo>
                    <a:pt x="141350" y="388493"/>
                  </a:lnTo>
                  <a:lnTo>
                    <a:pt x="393700" y="215519"/>
                  </a:lnTo>
                  <a:lnTo>
                    <a:pt x="422275" y="183261"/>
                  </a:lnTo>
                  <a:lnTo>
                    <a:pt x="429768" y="159766"/>
                  </a:lnTo>
                  <a:lnTo>
                    <a:pt x="425576" y="132461"/>
                  </a:lnTo>
                  <a:lnTo>
                    <a:pt x="415925" y="106045"/>
                  </a:lnTo>
                  <a:lnTo>
                    <a:pt x="407843" y="98171"/>
                  </a:lnTo>
                  <a:close/>
                </a:path>
                <a:path w="513079" h="455929">
                  <a:moveTo>
                    <a:pt x="416306" y="0"/>
                  </a:moveTo>
                  <a:lnTo>
                    <a:pt x="339979" y="11684"/>
                  </a:lnTo>
                  <a:lnTo>
                    <a:pt x="319024" y="20574"/>
                  </a:lnTo>
                  <a:lnTo>
                    <a:pt x="127762" y="156083"/>
                  </a:lnTo>
                  <a:lnTo>
                    <a:pt x="130301" y="172466"/>
                  </a:lnTo>
                  <a:lnTo>
                    <a:pt x="142113" y="176276"/>
                  </a:lnTo>
                  <a:lnTo>
                    <a:pt x="146685" y="169926"/>
                  </a:lnTo>
                  <a:lnTo>
                    <a:pt x="327787" y="41529"/>
                  </a:lnTo>
                  <a:lnTo>
                    <a:pt x="365125" y="30226"/>
                  </a:lnTo>
                  <a:lnTo>
                    <a:pt x="409575" y="28956"/>
                  </a:lnTo>
                  <a:lnTo>
                    <a:pt x="471833" y="28956"/>
                  </a:lnTo>
                  <a:lnTo>
                    <a:pt x="464058" y="20447"/>
                  </a:lnTo>
                  <a:lnTo>
                    <a:pt x="439800" y="7493"/>
                  </a:lnTo>
                  <a:lnTo>
                    <a:pt x="416306" y="0"/>
                  </a:lnTo>
                  <a:close/>
                </a:path>
              </a:pathLst>
            </a:custGeom>
            <a:solidFill>
              <a:srgbClr val="DE5513"/>
            </a:solidFill>
          </p:spPr>
          <p:txBody>
            <a:bodyPr wrap="square" lIns="0" tIns="0" rIns="0" bIns="0" rtlCol="0"/>
            <a:lstStyle/>
            <a:p>
              <a:endParaRPr/>
            </a:p>
          </p:txBody>
        </p:sp>
      </p:grpSp>
      <p:grpSp>
        <p:nvGrpSpPr>
          <p:cNvPr id="33" name="object 33"/>
          <p:cNvGrpSpPr/>
          <p:nvPr/>
        </p:nvGrpSpPr>
        <p:grpSpPr>
          <a:xfrm>
            <a:off x="1379814" y="783171"/>
            <a:ext cx="2959735" cy="856615"/>
            <a:chOff x="961644" y="876300"/>
            <a:chExt cx="2959735" cy="856615"/>
          </a:xfrm>
        </p:grpSpPr>
        <p:pic>
          <p:nvPicPr>
            <p:cNvPr id="34" name="object 34"/>
            <p:cNvPicPr/>
            <p:nvPr/>
          </p:nvPicPr>
          <p:blipFill>
            <a:blip r:embed="rId12" cstate="print"/>
            <a:stretch>
              <a:fillRect/>
            </a:stretch>
          </p:blipFill>
          <p:spPr>
            <a:xfrm>
              <a:off x="961644" y="876312"/>
              <a:ext cx="2959608" cy="856475"/>
            </a:xfrm>
            <a:prstGeom prst="rect">
              <a:avLst/>
            </a:prstGeom>
          </p:spPr>
        </p:pic>
        <p:pic>
          <p:nvPicPr>
            <p:cNvPr id="35" name="object 35"/>
            <p:cNvPicPr/>
            <p:nvPr/>
          </p:nvPicPr>
          <p:blipFill>
            <a:blip r:embed="rId13" cstate="print"/>
            <a:stretch>
              <a:fillRect/>
            </a:stretch>
          </p:blipFill>
          <p:spPr>
            <a:xfrm>
              <a:off x="1597152" y="978395"/>
              <a:ext cx="1687068" cy="742200"/>
            </a:xfrm>
            <a:prstGeom prst="rect">
              <a:avLst/>
            </a:prstGeom>
          </p:spPr>
        </p:pic>
        <p:sp>
          <p:nvSpPr>
            <p:cNvPr id="36" name="object 36"/>
            <p:cNvSpPr/>
            <p:nvPr/>
          </p:nvSpPr>
          <p:spPr>
            <a:xfrm>
              <a:off x="961644" y="876300"/>
              <a:ext cx="2857500" cy="754380"/>
            </a:xfrm>
            <a:custGeom>
              <a:avLst/>
              <a:gdLst/>
              <a:ahLst/>
              <a:cxnLst/>
              <a:rect l="l" t="t" r="r" b="b"/>
              <a:pathLst>
                <a:path w="2857500" h="754380">
                  <a:moveTo>
                    <a:pt x="2857500" y="0"/>
                  </a:moveTo>
                  <a:lnTo>
                    <a:pt x="0" y="0"/>
                  </a:lnTo>
                  <a:lnTo>
                    <a:pt x="0" y="754379"/>
                  </a:lnTo>
                  <a:lnTo>
                    <a:pt x="2857500" y="754379"/>
                  </a:lnTo>
                  <a:lnTo>
                    <a:pt x="2670936" y="377189"/>
                  </a:lnTo>
                  <a:lnTo>
                    <a:pt x="2857500" y="0"/>
                  </a:lnTo>
                  <a:close/>
                </a:path>
              </a:pathLst>
            </a:custGeom>
            <a:solidFill>
              <a:srgbClr val="00A78A"/>
            </a:solidFill>
          </p:spPr>
          <p:txBody>
            <a:bodyPr wrap="square" lIns="0" tIns="0" rIns="0" bIns="0" rtlCol="0"/>
            <a:lstStyle/>
            <a:p>
              <a:endParaRPr/>
            </a:p>
          </p:txBody>
        </p:sp>
      </p:grpSp>
      <p:sp>
        <p:nvSpPr>
          <p:cNvPr id="37" name="object 37"/>
          <p:cNvSpPr txBox="1"/>
          <p:nvPr/>
        </p:nvSpPr>
        <p:spPr>
          <a:xfrm>
            <a:off x="1794384" y="964318"/>
            <a:ext cx="1244600" cy="382156"/>
          </a:xfrm>
          <a:prstGeom prst="rect">
            <a:avLst/>
          </a:prstGeom>
        </p:spPr>
        <p:txBody>
          <a:bodyPr vert="horz" wrap="square" lIns="0" tIns="12700" rIns="0" bIns="0" rtlCol="0">
            <a:spAutoFit/>
          </a:bodyPr>
          <a:lstStyle/>
          <a:p>
            <a:pPr marL="12700">
              <a:spcBef>
                <a:spcPts val="100"/>
              </a:spcBef>
            </a:pPr>
            <a:r>
              <a:rPr lang="zh-CN" altLang="en-US" sz="2400" spc="-5" dirty="0">
                <a:solidFill>
                  <a:srgbClr val="FFFFFF"/>
                </a:solidFill>
                <a:latin typeface="微软雅黑"/>
                <a:cs typeface="微软雅黑"/>
              </a:rPr>
              <a:t>主要内容</a:t>
            </a:r>
            <a:endParaRPr sz="2400" dirty="0">
              <a:latin typeface="微软雅黑"/>
              <a:cs typeface="微软雅黑"/>
            </a:endParaRPr>
          </a:p>
        </p:txBody>
      </p:sp>
      <p:grpSp>
        <p:nvGrpSpPr>
          <p:cNvPr id="38" name="object 53">
            <a:extLst>
              <a:ext uri="{FF2B5EF4-FFF2-40B4-BE49-F238E27FC236}">
                <a16:creationId xmlns:a16="http://schemas.microsoft.com/office/drawing/2014/main" id="{8168FE78-54F6-F42F-5ADA-7FACFC02B51F}"/>
              </a:ext>
            </a:extLst>
          </p:cNvPr>
          <p:cNvGrpSpPr/>
          <p:nvPr/>
        </p:nvGrpSpPr>
        <p:grpSpPr>
          <a:xfrm>
            <a:off x="1379814" y="2089007"/>
            <a:ext cx="4585693" cy="490347"/>
            <a:chOff x="968502" y="1718310"/>
            <a:chExt cx="1849120" cy="490347"/>
          </a:xfrm>
        </p:grpSpPr>
        <p:sp>
          <p:nvSpPr>
            <p:cNvPr id="39" name="object 54">
              <a:extLst>
                <a:ext uri="{FF2B5EF4-FFF2-40B4-BE49-F238E27FC236}">
                  <a16:creationId xmlns:a16="http://schemas.microsoft.com/office/drawing/2014/main" id="{A294AF84-B961-7BE4-5AE1-938521B5BECA}"/>
                </a:ext>
              </a:extLst>
            </p:cNvPr>
            <p:cNvSpPr/>
            <p:nvPr/>
          </p:nvSpPr>
          <p:spPr>
            <a:xfrm>
              <a:off x="968502" y="1733042"/>
              <a:ext cx="1849120" cy="475615"/>
            </a:xfrm>
            <a:custGeom>
              <a:avLst/>
              <a:gdLst/>
              <a:ahLst/>
              <a:cxnLst/>
              <a:rect l="l" t="t" r="r" b="b"/>
              <a:pathLst>
                <a:path w="1849120" h="475614">
                  <a:moveTo>
                    <a:pt x="1769364" y="0"/>
                  </a:moveTo>
                  <a:lnTo>
                    <a:pt x="0" y="0"/>
                  </a:lnTo>
                  <a:lnTo>
                    <a:pt x="0" y="396239"/>
                  </a:lnTo>
                  <a:lnTo>
                    <a:pt x="79247" y="475488"/>
                  </a:lnTo>
                  <a:lnTo>
                    <a:pt x="1848612" y="475488"/>
                  </a:lnTo>
                  <a:lnTo>
                    <a:pt x="1848612" y="79248"/>
                  </a:lnTo>
                  <a:lnTo>
                    <a:pt x="1769364" y="0"/>
                  </a:lnTo>
                  <a:close/>
                </a:path>
              </a:pathLst>
            </a:custGeom>
            <a:solidFill>
              <a:srgbClr val="00A78A"/>
            </a:solidFill>
          </p:spPr>
          <p:txBody>
            <a:bodyPr wrap="square" lIns="0" tIns="0" rIns="0" bIns="0" rtlCol="0"/>
            <a:lstStyle/>
            <a:p>
              <a:r>
                <a:rPr lang="en-US" altLang="zh-CN" dirty="0"/>
                <a:t>         	</a:t>
              </a:r>
              <a:r>
                <a:rPr lang="zh-CN" altLang="en-US" sz="2400" b="1" dirty="0">
                  <a:solidFill>
                    <a:schemeClr val="bg1"/>
                  </a:solidFill>
                </a:rPr>
                <a:t>一</a:t>
              </a:r>
              <a:r>
                <a:rPr lang="en-US" altLang="zh-CN" sz="2400" b="1" dirty="0">
                  <a:solidFill>
                    <a:schemeClr val="bg1"/>
                  </a:solidFill>
                </a:rPr>
                <a:t>.</a:t>
              </a:r>
              <a:r>
                <a:rPr lang="zh-CN" altLang="en-US" sz="2400" b="1" dirty="0">
                  <a:solidFill>
                    <a:schemeClr val="bg1"/>
                  </a:solidFill>
                </a:rPr>
                <a:t>文章与背景知识介绍</a:t>
              </a:r>
              <a:endParaRPr sz="2400" b="1" dirty="0">
                <a:solidFill>
                  <a:schemeClr val="bg1"/>
                </a:solidFill>
              </a:endParaRPr>
            </a:p>
          </p:txBody>
        </p:sp>
        <p:sp>
          <p:nvSpPr>
            <p:cNvPr id="40" name="object 55">
              <a:extLst>
                <a:ext uri="{FF2B5EF4-FFF2-40B4-BE49-F238E27FC236}">
                  <a16:creationId xmlns:a16="http://schemas.microsoft.com/office/drawing/2014/main" id="{A104C3BC-61AF-1E3C-EC81-AF7574AD37E6}"/>
                </a:ext>
              </a:extLst>
            </p:cNvPr>
            <p:cNvSpPr/>
            <p:nvPr/>
          </p:nvSpPr>
          <p:spPr>
            <a:xfrm>
              <a:off x="968502" y="1718310"/>
              <a:ext cx="1849120" cy="475615"/>
            </a:xfrm>
            <a:custGeom>
              <a:avLst/>
              <a:gdLst/>
              <a:ahLst/>
              <a:cxnLst/>
              <a:rect l="l" t="t" r="r" b="b"/>
              <a:pathLst>
                <a:path w="1849120" h="475614">
                  <a:moveTo>
                    <a:pt x="0" y="0"/>
                  </a:moveTo>
                  <a:lnTo>
                    <a:pt x="1769364" y="0"/>
                  </a:lnTo>
                  <a:lnTo>
                    <a:pt x="1848612" y="79248"/>
                  </a:lnTo>
                  <a:lnTo>
                    <a:pt x="1848612" y="475488"/>
                  </a:lnTo>
                  <a:lnTo>
                    <a:pt x="79247" y="475488"/>
                  </a:lnTo>
                  <a:lnTo>
                    <a:pt x="0" y="396239"/>
                  </a:lnTo>
                  <a:lnTo>
                    <a:pt x="0" y="0"/>
                  </a:lnTo>
                  <a:close/>
                </a:path>
              </a:pathLst>
            </a:custGeom>
            <a:ln w="28956">
              <a:solidFill>
                <a:srgbClr val="00A78A"/>
              </a:solidFill>
            </a:ln>
          </p:spPr>
          <p:txBody>
            <a:bodyPr wrap="square" lIns="0" tIns="0" rIns="0" bIns="0" rtlCol="0"/>
            <a:lstStyle/>
            <a:p>
              <a:endParaRPr/>
            </a:p>
          </p:txBody>
        </p:sp>
      </p:grpSp>
      <p:grpSp>
        <p:nvGrpSpPr>
          <p:cNvPr id="41" name="object 53">
            <a:extLst>
              <a:ext uri="{FF2B5EF4-FFF2-40B4-BE49-F238E27FC236}">
                <a16:creationId xmlns:a16="http://schemas.microsoft.com/office/drawing/2014/main" id="{C8C1DA32-4ECB-EB0F-047A-7D323BC59B68}"/>
              </a:ext>
            </a:extLst>
          </p:cNvPr>
          <p:cNvGrpSpPr/>
          <p:nvPr/>
        </p:nvGrpSpPr>
        <p:grpSpPr>
          <a:xfrm>
            <a:off x="1379814" y="3291725"/>
            <a:ext cx="4664763" cy="504825"/>
            <a:chOff x="954024" y="1703832"/>
            <a:chExt cx="1877695" cy="504825"/>
          </a:xfrm>
        </p:grpSpPr>
        <p:sp>
          <p:nvSpPr>
            <p:cNvPr id="42" name="object 54">
              <a:extLst>
                <a:ext uri="{FF2B5EF4-FFF2-40B4-BE49-F238E27FC236}">
                  <a16:creationId xmlns:a16="http://schemas.microsoft.com/office/drawing/2014/main" id="{FBE40673-E9B5-B496-E744-D6B3CA1D748F}"/>
                </a:ext>
              </a:extLst>
            </p:cNvPr>
            <p:cNvSpPr/>
            <p:nvPr/>
          </p:nvSpPr>
          <p:spPr>
            <a:xfrm>
              <a:off x="968502" y="1718310"/>
              <a:ext cx="1849120" cy="475615"/>
            </a:xfrm>
            <a:custGeom>
              <a:avLst/>
              <a:gdLst/>
              <a:ahLst/>
              <a:cxnLst/>
              <a:rect l="l" t="t" r="r" b="b"/>
              <a:pathLst>
                <a:path w="1849120" h="475614">
                  <a:moveTo>
                    <a:pt x="1769364" y="0"/>
                  </a:moveTo>
                  <a:lnTo>
                    <a:pt x="0" y="0"/>
                  </a:lnTo>
                  <a:lnTo>
                    <a:pt x="0" y="396239"/>
                  </a:lnTo>
                  <a:lnTo>
                    <a:pt x="79247" y="475488"/>
                  </a:lnTo>
                  <a:lnTo>
                    <a:pt x="1848612" y="475488"/>
                  </a:lnTo>
                  <a:lnTo>
                    <a:pt x="1848612" y="79248"/>
                  </a:lnTo>
                  <a:lnTo>
                    <a:pt x="1769364" y="0"/>
                  </a:lnTo>
                  <a:close/>
                </a:path>
              </a:pathLst>
            </a:custGeom>
            <a:solidFill>
              <a:srgbClr val="00A78A"/>
            </a:solidFill>
          </p:spPr>
          <p:txBody>
            <a:bodyPr wrap="square" lIns="0" tIns="0" rIns="0" bIns="0" rtlCol="0"/>
            <a:lstStyle/>
            <a:p>
              <a:r>
                <a:rPr lang="en-US" altLang="zh-CN" dirty="0"/>
                <a:t>	</a:t>
              </a:r>
              <a:r>
                <a:rPr lang="zh-CN" altLang="en-US" sz="2400" b="1" dirty="0">
                  <a:solidFill>
                    <a:schemeClr val="bg1"/>
                  </a:solidFill>
                </a:rPr>
                <a:t>二</a:t>
              </a:r>
              <a:r>
                <a:rPr lang="en-US" altLang="zh-CN" sz="2400" b="1" dirty="0">
                  <a:solidFill>
                    <a:schemeClr val="bg1"/>
                  </a:solidFill>
                </a:rPr>
                <a:t>.</a:t>
              </a:r>
              <a:r>
                <a:rPr lang="en-US" altLang="zh-CN" sz="2400" b="1" dirty="0" err="1">
                  <a:solidFill>
                    <a:schemeClr val="bg1"/>
                  </a:solidFill>
                </a:rPr>
                <a:t>Echonet</a:t>
              </a:r>
              <a:r>
                <a:rPr lang="zh-CN" altLang="en-US" sz="2400" b="1" dirty="0">
                  <a:solidFill>
                    <a:schemeClr val="bg1"/>
                  </a:solidFill>
                </a:rPr>
                <a:t>数据集</a:t>
              </a:r>
              <a:endParaRPr sz="2400" b="1" dirty="0">
                <a:solidFill>
                  <a:schemeClr val="bg1"/>
                </a:solidFill>
              </a:endParaRPr>
            </a:p>
          </p:txBody>
        </p:sp>
        <p:sp>
          <p:nvSpPr>
            <p:cNvPr id="43" name="object 55">
              <a:extLst>
                <a:ext uri="{FF2B5EF4-FFF2-40B4-BE49-F238E27FC236}">
                  <a16:creationId xmlns:a16="http://schemas.microsoft.com/office/drawing/2014/main" id="{75754D2B-FD65-A81C-9A92-9DA32A9A0149}"/>
                </a:ext>
              </a:extLst>
            </p:cNvPr>
            <p:cNvSpPr/>
            <p:nvPr/>
          </p:nvSpPr>
          <p:spPr>
            <a:xfrm>
              <a:off x="968502" y="1718310"/>
              <a:ext cx="1849120" cy="475615"/>
            </a:xfrm>
            <a:custGeom>
              <a:avLst/>
              <a:gdLst/>
              <a:ahLst/>
              <a:cxnLst/>
              <a:rect l="l" t="t" r="r" b="b"/>
              <a:pathLst>
                <a:path w="1849120" h="475614">
                  <a:moveTo>
                    <a:pt x="0" y="0"/>
                  </a:moveTo>
                  <a:lnTo>
                    <a:pt x="1769364" y="0"/>
                  </a:lnTo>
                  <a:lnTo>
                    <a:pt x="1848612" y="79248"/>
                  </a:lnTo>
                  <a:lnTo>
                    <a:pt x="1848612" y="475488"/>
                  </a:lnTo>
                  <a:lnTo>
                    <a:pt x="79247" y="475488"/>
                  </a:lnTo>
                  <a:lnTo>
                    <a:pt x="0" y="396239"/>
                  </a:lnTo>
                  <a:lnTo>
                    <a:pt x="0" y="0"/>
                  </a:lnTo>
                  <a:close/>
                </a:path>
              </a:pathLst>
            </a:custGeom>
            <a:ln w="28956">
              <a:solidFill>
                <a:srgbClr val="00A78A"/>
              </a:solidFill>
            </a:ln>
          </p:spPr>
          <p:txBody>
            <a:bodyPr wrap="square" lIns="0" tIns="0" rIns="0" bIns="0" rtlCol="0"/>
            <a:lstStyle/>
            <a:p>
              <a:endParaRPr/>
            </a:p>
          </p:txBody>
        </p:sp>
      </p:grpSp>
      <p:sp>
        <p:nvSpPr>
          <p:cNvPr id="45" name="object 54">
            <a:extLst>
              <a:ext uri="{FF2B5EF4-FFF2-40B4-BE49-F238E27FC236}">
                <a16:creationId xmlns:a16="http://schemas.microsoft.com/office/drawing/2014/main" id="{3CE4587A-CC33-CC56-648C-A2BC5C8D6E64}"/>
              </a:ext>
            </a:extLst>
          </p:cNvPr>
          <p:cNvSpPr/>
          <p:nvPr/>
        </p:nvSpPr>
        <p:spPr>
          <a:xfrm>
            <a:off x="1415783" y="4586415"/>
            <a:ext cx="4573542" cy="475615"/>
          </a:xfrm>
          <a:custGeom>
            <a:avLst/>
            <a:gdLst/>
            <a:ahLst/>
            <a:cxnLst/>
            <a:rect l="l" t="t" r="r" b="b"/>
            <a:pathLst>
              <a:path w="1849120" h="475614">
                <a:moveTo>
                  <a:pt x="1769364" y="0"/>
                </a:moveTo>
                <a:lnTo>
                  <a:pt x="0" y="0"/>
                </a:lnTo>
                <a:lnTo>
                  <a:pt x="0" y="396239"/>
                </a:lnTo>
                <a:lnTo>
                  <a:pt x="79247" y="475488"/>
                </a:lnTo>
                <a:lnTo>
                  <a:pt x="1848612" y="475488"/>
                </a:lnTo>
                <a:lnTo>
                  <a:pt x="1848612" y="79248"/>
                </a:lnTo>
                <a:lnTo>
                  <a:pt x="1769364" y="0"/>
                </a:lnTo>
                <a:close/>
              </a:path>
            </a:pathLst>
          </a:custGeom>
          <a:solidFill>
            <a:srgbClr val="00A78A"/>
          </a:solidFill>
        </p:spPr>
        <p:txBody>
          <a:bodyPr wrap="square" lIns="0" tIns="0" rIns="0" bIns="0" rtlCol="0"/>
          <a:lstStyle/>
          <a:p>
            <a:r>
              <a:rPr lang="en-US" altLang="zh-CN" dirty="0"/>
              <a:t>	</a:t>
            </a:r>
            <a:r>
              <a:rPr lang="zh-CN" altLang="en-US" sz="2400" b="1" dirty="0">
                <a:solidFill>
                  <a:schemeClr val="bg1"/>
                </a:solidFill>
              </a:rPr>
              <a:t>三</a:t>
            </a:r>
            <a:r>
              <a:rPr lang="en-US" altLang="zh-CN" sz="2400" b="1" dirty="0">
                <a:solidFill>
                  <a:schemeClr val="bg1"/>
                </a:solidFill>
              </a:rPr>
              <a:t>.</a:t>
            </a:r>
            <a:r>
              <a:rPr lang="zh-CN" altLang="en-US" sz="2400" b="1" dirty="0">
                <a:solidFill>
                  <a:schemeClr val="bg1"/>
                </a:solidFill>
              </a:rPr>
              <a:t>左心室语义分割</a:t>
            </a:r>
            <a:endParaRPr sz="2400" b="1" dirty="0">
              <a:solidFill>
                <a:schemeClr val="bg1"/>
              </a:solidFill>
            </a:endParaRPr>
          </a:p>
        </p:txBody>
      </p:sp>
      <p:sp>
        <p:nvSpPr>
          <p:cNvPr id="52" name="object 68">
            <a:extLst>
              <a:ext uri="{FF2B5EF4-FFF2-40B4-BE49-F238E27FC236}">
                <a16:creationId xmlns:a16="http://schemas.microsoft.com/office/drawing/2014/main" id="{7346B608-59B5-877E-A8E7-832886CFEBA2}"/>
              </a:ext>
            </a:extLst>
          </p:cNvPr>
          <p:cNvSpPr txBox="1"/>
          <p:nvPr/>
        </p:nvSpPr>
        <p:spPr>
          <a:xfrm>
            <a:off x="3161794" y="1813943"/>
            <a:ext cx="1038860" cy="258404"/>
          </a:xfrm>
          <a:prstGeom prst="rect">
            <a:avLst/>
          </a:prstGeom>
        </p:spPr>
        <p:txBody>
          <a:bodyPr vert="horz" wrap="square" lIns="0" tIns="12065" rIns="0" bIns="0" rtlCol="0">
            <a:spAutoFit/>
          </a:bodyPr>
          <a:lstStyle/>
          <a:p>
            <a:pPr marL="12700">
              <a:spcBef>
                <a:spcPts val="95"/>
              </a:spcBef>
            </a:pPr>
            <a:r>
              <a:rPr sz="1600" spc="-5" dirty="0">
                <a:solidFill>
                  <a:srgbClr val="FFFFFF"/>
                </a:solidFill>
                <a:latin typeface="微软雅黑"/>
                <a:cs typeface="微软雅黑"/>
              </a:rPr>
              <a:t>近代力学系</a:t>
            </a:r>
            <a:endParaRPr sz="1600" dirty="0">
              <a:latin typeface="微软雅黑"/>
              <a:cs typeface="微软雅黑"/>
            </a:endParaRPr>
          </a:p>
        </p:txBody>
      </p:sp>
      <p:sp>
        <p:nvSpPr>
          <p:cNvPr id="53" name="object 69">
            <a:extLst>
              <a:ext uri="{FF2B5EF4-FFF2-40B4-BE49-F238E27FC236}">
                <a16:creationId xmlns:a16="http://schemas.microsoft.com/office/drawing/2014/main" id="{4A660BD8-2E36-E878-8922-9044F86B6507}"/>
              </a:ext>
            </a:extLst>
          </p:cNvPr>
          <p:cNvSpPr txBox="1"/>
          <p:nvPr/>
        </p:nvSpPr>
        <p:spPr>
          <a:xfrm>
            <a:off x="6067615" y="2184978"/>
            <a:ext cx="2052320" cy="258404"/>
          </a:xfrm>
          <a:prstGeom prst="rect">
            <a:avLst/>
          </a:prstGeom>
        </p:spPr>
        <p:txBody>
          <a:bodyPr vert="horz" wrap="square" lIns="0" tIns="12065" rIns="0" bIns="0" rtlCol="0">
            <a:spAutoFit/>
          </a:bodyPr>
          <a:lstStyle/>
          <a:p>
            <a:pPr marL="12700">
              <a:spcBef>
                <a:spcPts val="95"/>
              </a:spcBef>
            </a:pPr>
            <a:r>
              <a:rPr lang="en-US" altLang="zh-CN" sz="1600" spc="-11" dirty="0">
                <a:solidFill>
                  <a:srgbClr val="FFFFFF"/>
                </a:solidFill>
                <a:latin typeface="微软雅黑"/>
                <a:cs typeface="微软雅黑"/>
              </a:rPr>
              <a:t>    </a:t>
            </a:r>
            <a:r>
              <a:rPr lang="zh-CN" altLang="en-US" sz="1600" spc="-11" dirty="0">
                <a:solidFill>
                  <a:srgbClr val="FFFFFF"/>
                </a:solidFill>
                <a:latin typeface="微软雅黑"/>
                <a:cs typeface="微软雅黑"/>
              </a:rPr>
              <a:t>丁欣恒</a:t>
            </a:r>
            <a:endParaRPr sz="1600" dirty="0">
              <a:latin typeface="微软雅黑"/>
              <a:cs typeface="微软雅黑"/>
            </a:endParaRPr>
          </a:p>
        </p:txBody>
      </p:sp>
      <p:sp>
        <p:nvSpPr>
          <p:cNvPr id="62" name="object 69">
            <a:extLst>
              <a:ext uri="{FF2B5EF4-FFF2-40B4-BE49-F238E27FC236}">
                <a16:creationId xmlns:a16="http://schemas.microsoft.com/office/drawing/2014/main" id="{6DA751E7-C084-05DF-CA8C-18F5B5C5D40F}"/>
              </a:ext>
            </a:extLst>
          </p:cNvPr>
          <p:cNvSpPr txBox="1"/>
          <p:nvPr/>
        </p:nvSpPr>
        <p:spPr>
          <a:xfrm>
            <a:off x="6025652" y="3453981"/>
            <a:ext cx="2052320" cy="258404"/>
          </a:xfrm>
          <a:prstGeom prst="rect">
            <a:avLst/>
          </a:prstGeom>
        </p:spPr>
        <p:txBody>
          <a:bodyPr vert="horz" wrap="square" lIns="0" tIns="12065" rIns="0" bIns="0" rtlCol="0">
            <a:spAutoFit/>
          </a:bodyPr>
          <a:lstStyle/>
          <a:p>
            <a:pPr marL="12700">
              <a:spcBef>
                <a:spcPts val="95"/>
              </a:spcBef>
            </a:pPr>
            <a:r>
              <a:rPr lang="en-US" altLang="zh-CN" sz="1600" spc="-11" dirty="0">
                <a:solidFill>
                  <a:srgbClr val="FFFFFF"/>
                </a:solidFill>
                <a:latin typeface="微软雅黑"/>
                <a:cs typeface="微软雅黑"/>
              </a:rPr>
              <a:t>     </a:t>
            </a:r>
            <a:r>
              <a:rPr lang="zh-CN" altLang="en-US" sz="1600" spc="-11" dirty="0">
                <a:solidFill>
                  <a:srgbClr val="FFFFFF"/>
                </a:solidFill>
                <a:latin typeface="微软雅黑"/>
                <a:cs typeface="微软雅黑"/>
              </a:rPr>
              <a:t>刘锬睿</a:t>
            </a:r>
            <a:endParaRPr sz="1600" dirty="0">
              <a:latin typeface="微软雅黑"/>
              <a:cs typeface="微软雅黑"/>
            </a:endParaRPr>
          </a:p>
        </p:txBody>
      </p:sp>
      <p:sp>
        <p:nvSpPr>
          <p:cNvPr id="63" name="object 69">
            <a:extLst>
              <a:ext uri="{FF2B5EF4-FFF2-40B4-BE49-F238E27FC236}">
                <a16:creationId xmlns:a16="http://schemas.microsoft.com/office/drawing/2014/main" id="{61F0EC0F-D482-5455-5463-8555A5D852E2}"/>
              </a:ext>
            </a:extLst>
          </p:cNvPr>
          <p:cNvSpPr txBox="1"/>
          <p:nvPr/>
        </p:nvSpPr>
        <p:spPr>
          <a:xfrm>
            <a:off x="6087391" y="4709267"/>
            <a:ext cx="2052320" cy="258404"/>
          </a:xfrm>
          <a:prstGeom prst="rect">
            <a:avLst/>
          </a:prstGeom>
        </p:spPr>
        <p:txBody>
          <a:bodyPr vert="horz" wrap="square" lIns="0" tIns="12065" rIns="0" bIns="0" rtlCol="0">
            <a:spAutoFit/>
          </a:bodyPr>
          <a:lstStyle/>
          <a:p>
            <a:pPr marL="12700">
              <a:spcBef>
                <a:spcPts val="95"/>
              </a:spcBef>
            </a:pPr>
            <a:r>
              <a:rPr lang="en-US" altLang="zh-CN" sz="1600" spc="-11" dirty="0">
                <a:solidFill>
                  <a:srgbClr val="FFFFFF"/>
                </a:solidFill>
                <a:latin typeface="微软雅黑"/>
                <a:cs typeface="微软雅黑"/>
              </a:rPr>
              <a:t>    </a:t>
            </a:r>
            <a:r>
              <a:rPr lang="zh-CN" altLang="en-US" sz="1600" spc="-11" dirty="0">
                <a:solidFill>
                  <a:srgbClr val="FFFFFF"/>
                </a:solidFill>
                <a:latin typeface="微软雅黑"/>
                <a:cs typeface="微软雅黑"/>
              </a:rPr>
              <a:t>张思睿</a:t>
            </a:r>
            <a:endParaRPr sz="1600" dirty="0">
              <a:latin typeface="微软雅黑"/>
              <a:cs typeface="微软雅黑"/>
            </a:endParaRPr>
          </a:p>
        </p:txBody>
      </p:sp>
      <p:grpSp>
        <p:nvGrpSpPr>
          <p:cNvPr id="64" name="object 53">
            <a:extLst>
              <a:ext uri="{FF2B5EF4-FFF2-40B4-BE49-F238E27FC236}">
                <a16:creationId xmlns:a16="http://schemas.microsoft.com/office/drawing/2014/main" id="{C4AAEB25-C671-7E92-F5A6-584932581AAE}"/>
              </a:ext>
            </a:extLst>
          </p:cNvPr>
          <p:cNvGrpSpPr/>
          <p:nvPr/>
        </p:nvGrpSpPr>
        <p:grpSpPr>
          <a:xfrm>
            <a:off x="1379814" y="5685922"/>
            <a:ext cx="4573543" cy="475615"/>
            <a:chOff x="968502" y="1718310"/>
            <a:chExt cx="1849120" cy="475615"/>
          </a:xfrm>
        </p:grpSpPr>
        <p:sp>
          <p:nvSpPr>
            <p:cNvPr id="65" name="object 54">
              <a:extLst>
                <a:ext uri="{FF2B5EF4-FFF2-40B4-BE49-F238E27FC236}">
                  <a16:creationId xmlns:a16="http://schemas.microsoft.com/office/drawing/2014/main" id="{2F5C4818-DECE-1922-3F83-478B27C3F209}"/>
                </a:ext>
              </a:extLst>
            </p:cNvPr>
            <p:cNvSpPr/>
            <p:nvPr/>
          </p:nvSpPr>
          <p:spPr>
            <a:xfrm>
              <a:off x="968502" y="1718310"/>
              <a:ext cx="1849120" cy="475615"/>
            </a:xfrm>
            <a:custGeom>
              <a:avLst/>
              <a:gdLst/>
              <a:ahLst/>
              <a:cxnLst/>
              <a:rect l="l" t="t" r="r" b="b"/>
              <a:pathLst>
                <a:path w="1849120" h="475614">
                  <a:moveTo>
                    <a:pt x="1769364" y="0"/>
                  </a:moveTo>
                  <a:lnTo>
                    <a:pt x="0" y="0"/>
                  </a:lnTo>
                  <a:lnTo>
                    <a:pt x="0" y="396239"/>
                  </a:lnTo>
                  <a:lnTo>
                    <a:pt x="79247" y="475488"/>
                  </a:lnTo>
                  <a:lnTo>
                    <a:pt x="1848612" y="475488"/>
                  </a:lnTo>
                  <a:lnTo>
                    <a:pt x="1848612" y="79248"/>
                  </a:lnTo>
                  <a:lnTo>
                    <a:pt x="1769364" y="0"/>
                  </a:lnTo>
                  <a:close/>
                </a:path>
              </a:pathLst>
            </a:custGeom>
            <a:solidFill>
              <a:srgbClr val="00A78A"/>
            </a:solidFill>
          </p:spPr>
          <p:txBody>
            <a:bodyPr wrap="square" lIns="0" tIns="0" rIns="0" bIns="0" rtlCol="0"/>
            <a:lstStyle/>
            <a:p>
              <a:r>
                <a:rPr lang="en-US" altLang="zh-CN" dirty="0"/>
                <a:t>	</a:t>
              </a:r>
              <a:r>
                <a:rPr lang="zh-CN" altLang="en-US" sz="2400" b="1" dirty="0">
                  <a:solidFill>
                    <a:schemeClr val="bg1"/>
                  </a:solidFill>
                </a:rPr>
                <a:t>四</a:t>
              </a:r>
              <a:r>
                <a:rPr lang="en-US" altLang="zh-CN" sz="2400" b="1" dirty="0">
                  <a:solidFill>
                    <a:schemeClr val="bg1"/>
                  </a:solidFill>
                </a:rPr>
                <a:t>.EF</a:t>
              </a:r>
              <a:r>
                <a:rPr lang="zh-CN" altLang="en-US" sz="2400" b="1" dirty="0">
                  <a:solidFill>
                    <a:schemeClr val="bg1"/>
                  </a:solidFill>
                </a:rPr>
                <a:t>预测</a:t>
              </a:r>
              <a:endParaRPr sz="2400" b="1" dirty="0">
                <a:solidFill>
                  <a:schemeClr val="bg1"/>
                </a:solidFill>
              </a:endParaRPr>
            </a:p>
          </p:txBody>
        </p:sp>
        <p:sp>
          <p:nvSpPr>
            <p:cNvPr id="66" name="object 55">
              <a:extLst>
                <a:ext uri="{FF2B5EF4-FFF2-40B4-BE49-F238E27FC236}">
                  <a16:creationId xmlns:a16="http://schemas.microsoft.com/office/drawing/2014/main" id="{1F6D4E3C-5B04-C6E8-232A-C3CDC492488A}"/>
                </a:ext>
              </a:extLst>
            </p:cNvPr>
            <p:cNvSpPr/>
            <p:nvPr/>
          </p:nvSpPr>
          <p:spPr>
            <a:xfrm>
              <a:off x="968502" y="1718310"/>
              <a:ext cx="1849120" cy="475615"/>
            </a:xfrm>
            <a:custGeom>
              <a:avLst/>
              <a:gdLst/>
              <a:ahLst/>
              <a:cxnLst/>
              <a:rect l="l" t="t" r="r" b="b"/>
              <a:pathLst>
                <a:path w="1849120" h="475614">
                  <a:moveTo>
                    <a:pt x="0" y="0"/>
                  </a:moveTo>
                  <a:lnTo>
                    <a:pt x="1769364" y="0"/>
                  </a:lnTo>
                  <a:lnTo>
                    <a:pt x="1848612" y="79248"/>
                  </a:lnTo>
                  <a:lnTo>
                    <a:pt x="1848612" y="475488"/>
                  </a:lnTo>
                  <a:lnTo>
                    <a:pt x="79247" y="475488"/>
                  </a:lnTo>
                  <a:lnTo>
                    <a:pt x="0" y="396239"/>
                  </a:lnTo>
                  <a:lnTo>
                    <a:pt x="0" y="0"/>
                  </a:lnTo>
                  <a:close/>
                </a:path>
              </a:pathLst>
            </a:custGeom>
            <a:ln w="28956">
              <a:solidFill>
                <a:srgbClr val="00A78A"/>
              </a:solidFill>
            </a:ln>
          </p:spPr>
          <p:txBody>
            <a:bodyPr wrap="square" lIns="0" tIns="0" rIns="0" bIns="0" rtlCol="0"/>
            <a:lstStyle/>
            <a:p>
              <a:endParaRPr/>
            </a:p>
          </p:txBody>
        </p:sp>
      </p:grpSp>
      <p:pic>
        <p:nvPicPr>
          <p:cNvPr id="7" name="音频 6">
            <a:hlinkClick r:id="" action="ppaction://media"/>
            <a:extLst>
              <a:ext uri="{FF2B5EF4-FFF2-40B4-BE49-F238E27FC236}">
                <a16:creationId xmlns:a16="http://schemas.microsoft.com/office/drawing/2014/main" id="{99FA4005-7509-CDDB-A209-57B9BF2F45BF}"/>
              </a:ext>
            </a:extLst>
          </p:cNvPr>
          <p:cNvPicPr>
            <a:picLocks noChangeAspect="1"/>
          </p:cNvPicPr>
          <p:nvPr>
            <a:audioFile r:link="rId2"/>
            <p:extLst>
              <p:ext uri="{DAA4B4D4-6D71-4841-9C94-3DE7FCFB9230}">
                <p14:media xmlns:p14="http://schemas.microsoft.com/office/powerpoint/2010/main" r:embed="rId1"/>
              </p:ext>
            </p:extLst>
          </p:nvPr>
        </p:nvPicPr>
        <p:blipFill>
          <a:blip r:embed="rId14"/>
          <a:stretch>
            <a:fillRect/>
          </a:stretch>
        </p:blipFill>
        <p:spPr>
          <a:xfrm>
            <a:off x="11366500" y="60325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5001"/>
    </mc:Choice>
    <mc:Fallback>
      <p:transition spd="slow" advTm="50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object 38">
            <a:extLst>
              <a:ext uri="{FF2B5EF4-FFF2-40B4-BE49-F238E27FC236}">
                <a16:creationId xmlns:a16="http://schemas.microsoft.com/office/drawing/2014/main" id="{73634B4E-8273-4E26-8E9A-7252B032D504}"/>
              </a:ext>
            </a:extLst>
          </p:cNvPr>
          <p:cNvPicPr/>
          <p:nvPr/>
        </p:nvPicPr>
        <p:blipFill>
          <a:blip r:embed="rId5" cstate="print"/>
          <a:stretch>
            <a:fillRect/>
          </a:stretch>
        </p:blipFill>
        <p:spPr>
          <a:xfrm>
            <a:off x="393191" y="6213347"/>
            <a:ext cx="435864" cy="432816"/>
          </a:xfrm>
          <a:prstGeom prst="rect">
            <a:avLst/>
          </a:prstGeom>
        </p:spPr>
      </p:pic>
      <p:pic>
        <p:nvPicPr>
          <p:cNvPr id="6" name="object 39">
            <a:extLst>
              <a:ext uri="{FF2B5EF4-FFF2-40B4-BE49-F238E27FC236}">
                <a16:creationId xmlns:a16="http://schemas.microsoft.com/office/drawing/2014/main" id="{768DE590-910C-492D-AA33-DACEFC6B99B4}"/>
              </a:ext>
            </a:extLst>
          </p:cNvPr>
          <p:cNvPicPr/>
          <p:nvPr/>
        </p:nvPicPr>
        <p:blipFill>
          <a:blip r:embed="rId6" cstate="print"/>
          <a:stretch>
            <a:fillRect/>
          </a:stretch>
        </p:blipFill>
        <p:spPr>
          <a:xfrm>
            <a:off x="935738" y="6269735"/>
            <a:ext cx="2470404" cy="320040"/>
          </a:xfrm>
          <a:prstGeom prst="rect">
            <a:avLst/>
          </a:prstGeom>
        </p:spPr>
      </p:pic>
      <p:grpSp>
        <p:nvGrpSpPr>
          <p:cNvPr id="7" name="object 6">
            <a:extLst>
              <a:ext uri="{FF2B5EF4-FFF2-40B4-BE49-F238E27FC236}">
                <a16:creationId xmlns:a16="http://schemas.microsoft.com/office/drawing/2014/main" id="{E63AD1B1-7BA4-4189-892C-1F3A836A9DEA}"/>
              </a:ext>
            </a:extLst>
          </p:cNvPr>
          <p:cNvGrpSpPr/>
          <p:nvPr/>
        </p:nvGrpSpPr>
        <p:grpSpPr>
          <a:xfrm>
            <a:off x="8585964" y="226063"/>
            <a:ext cx="3606165" cy="5614035"/>
            <a:chOff x="8585961" y="226059"/>
            <a:chExt cx="3606165" cy="5614035"/>
          </a:xfrm>
        </p:grpSpPr>
        <p:pic>
          <p:nvPicPr>
            <p:cNvPr id="8" name="object 7">
              <a:extLst>
                <a:ext uri="{FF2B5EF4-FFF2-40B4-BE49-F238E27FC236}">
                  <a16:creationId xmlns:a16="http://schemas.microsoft.com/office/drawing/2014/main" id="{C2683373-05C3-48B6-8001-AD8A3177C2AE}"/>
                </a:ext>
              </a:extLst>
            </p:cNvPr>
            <p:cNvPicPr/>
            <p:nvPr/>
          </p:nvPicPr>
          <p:blipFill>
            <a:blip r:embed="rId7" cstate="print"/>
            <a:stretch>
              <a:fillRect/>
            </a:stretch>
          </p:blipFill>
          <p:spPr>
            <a:xfrm>
              <a:off x="9457944" y="1825752"/>
              <a:ext cx="2734055" cy="3660648"/>
            </a:xfrm>
            <a:prstGeom prst="rect">
              <a:avLst/>
            </a:prstGeom>
          </p:spPr>
        </p:pic>
        <p:sp>
          <p:nvSpPr>
            <p:cNvPr id="9" name="object 8">
              <a:extLst>
                <a:ext uri="{FF2B5EF4-FFF2-40B4-BE49-F238E27FC236}">
                  <a16:creationId xmlns:a16="http://schemas.microsoft.com/office/drawing/2014/main" id="{091BC217-0DD4-44F7-BCDB-6C1CA5A9B212}"/>
                </a:ext>
              </a:extLst>
            </p:cNvPr>
            <p:cNvSpPr/>
            <p:nvPr/>
          </p:nvSpPr>
          <p:spPr>
            <a:xfrm>
              <a:off x="9457944" y="1825751"/>
              <a:ext cx="2734310" cy="3453765"/>
            </a:xfrm>
            <a:custGeom>
              <a:avLst/>
              <a:gdLst/>
              <a:ahLst/>
              <a:cxnLst/>
              <a:rect l="l" t="t" r="r" b="b"/>
              <a:pathLst>
                <a:path w="2734309" h="3453765">
                  <a:moveTo>
                    <a:pt x="1842770" y="0"/>
                  </a:moveTo>
                  <a:lnTo>
                    <a:pt x="0" y="855090"/>
                  </a:lnTo>
                  <a:lnTo>
                    <a:pt x="1208277" y="3453384"/>
                  </a:lnTo>
                  <a:lnTo>
                    <a:pt x="2734055" y="2745385"/>
                  </a:lnTo>
                  <a:lnTo>
                    <a:pt x="2734055" y="1916630"/>
                  </a:lnTo>
                  <a:lnTo>
                    <a:pt x="1842770" y="0"/>
                  </a:lnTo>
                  <a:close/>
                </a:path>
              </a:pathLst>
            </a:custGeom>
            <a:solidFill>
              <a:srgbClr val="FFFFFF"/>
            </a:solidFill>
          </p:spPr>
          <p:txBody>
            <a:bodyPr wrap="square" lIns="0" tIns="0" rIns="0" bIns="0" rtlCol="0"/>
            <a:lstStyle/>
            <a:p>
              <a:endParaRPr/>
            </a:p>
          </p:txBody>
        </p:sp>
        <p:sp>
          <p:nvSpPr>
            <p:cNvPr id="10" name="object 9">
              <a:extLst>
                <a:ext uri="{FF2B5EF4-FFF2-40B4-BE49-F238E27FC236}">
                  <a16:creationId xmlns:a16="http://schemas.microsoft.com/office/drawing/2014/main" id="{35FA5732-2589-40F7-8EB0-F0F329540D7D}"/>
                </a:ext>
              </a:extLst>
            </p:cNvPr>
            <p:cNvSpPr/>
            <p:nvPr/>
          </p:nvSpPr>
          <p:spPr>
            <a:xfrm>
              <a:off x="9811512" y="2295143"/>
              <a:ext cx="1786255" cy="1390015"/>
            </a:xfrm>
            <a:custGeom>
              <a:avLst/>
              <a:gdLst/>
              <a:ahLst/>
              <a:cxnLst/>
              <a:rect l="l" t="t" r="r" b="b"/>
              <a:pathLst>
                <a:path w="1786254" h="1390014">
                  <a:moveTo>
                    <a:pt x="1069848" y="1031621"/>
                  </a:moveTo>
                  <a:lnTo>
                    <a:pt x="1047750" y="987552"/>
                  </a:lnTo>
                  <a:lnTo>
                    <a:pt x="297180" y="1340231"/>
                  </a:lnTo>
                  <a:lnTo>
                    <a:pt x="319278" y="1389888"/>
                  </a:lnTo>
                  <a:lnTo>
                    <a:pt x="1069848" y="1031621"/>
                  </a:lnTo>
                  <a:close/>
                </a:path>
                <a:path w="1786254" h="1390014">
                  <a:moveTo>
                    <a:pt x="1158240" y="71501"/>
                  </a:moveTo>
                  <a:lnTo>
                    <a:pt x="1136142" y="27432"/>
                  </a:lnTo>
                  <a:lnTo>
                    <a:pt x="252984" y="446659"/>
                  </a:lnTo>
                  <a:lnTo>
                    <a:pt x="264033" y="490728"/>
                  </a:lnTo>
                  <a:lnTo>
                    <a:pt x="1158240" y="71501"/>
                  </a:lnTo>
                  <a:close/>
                </a:path>
                <a:path w="1786254" h="1390014">
                  <a:moveTo>
                    <a:pt x="1516380" y="44069"/>
                  </a:moveTo>
                  <a:lnTo>
                    <a:pt x="1505331" y="0"/>
                  </a:lnTo>
                  <a:lnTo>
                    <a:pt x="0" y="699643"/>
                  </a:lnTo>
                  <a:lnTo>
                    <a:pt x="22098" y="743712"/>
                  </a:lnTo>
                  <a:lnTo>
                    <a:pt x="1516380" y="44069"/>
                  </a:lnTo>
                  <a:close/>
                </a:path>
                <a:path w="1786254" h="1390014">
                  <a:moveTo>
                    <a:pt x="1554480" y="126492"/>
                  </a:moveTo>
                  <a:lnTo>
                    <a:pt x="1537970" y="82296"/>
                  </a:lnTo>
                  <a:lnTo>
                    <a:pt x="38100" y="777875"/>
                  </a:lnTo>
                  <a:lnTo>
                    <a:pt x="60198" y="827532"/>
                  </a:lnTo>
                  <a:lnTo>
                    <a:pt x="1554480" y="126492"/>
                  </a:lnTo>
                  <a:close/>
                </a:path>
                <a:path w="1786254" h="1390014">
                  <a:moveTo>
                    <a:pt x="1594104" y="209550"/>
                  </a:moveTo>
                  <a:lnTo>
                    <a:pt x="1577594" y="160020"/>
                  </a:lnTo>
                  <a:lnTo>
                    <a:pt x="71628" y="859663"/>
                  </a:lnTo>
                  <a:lnTo>
                    <a:pt x="93726" y="903732"/>
                  </a:lnTo>
                  <a:lnTo>
                    <a:pt x="1594104" y="209550"/>
                  </a:lnTo>
                  <a:close/>
                </a:path>
                <a:path w="1786254" h="1390014">
                  <a:moveTo>
                    <a:pt x="1627632" y="286512"/>
                  </a:moveTo>
                  <a:lnTo>
                    <a:pt x="1616583" y="242316"/>
                  </a:lnTo>
                  <a:lnTo>
                    <a:pt x="109728" y="943356"/>
                  </a:lnTo>
                  <a:lnTo>
                    <a:pt x="131826" y="987552"/>
                  </a:lnTo>
                  <a:lnTo>
                    <a:pt x="1627632" y="286512"/>
                  </a:lnTo>
                  <a:close/>
                </a:path>
                <a:path w="1786254" h="1390014">
                  <a:moveTo>
                    <a:pt x="1665732" y="364109"/>
                  </a:moveTo>
                  <a:lnTo>
                    <a:pt x="1654683" y="320040"/>
                  </a:lnTo>
                  <a:lnTo>
                    <a:pt x="147828" y="1019683"/>
                  </a:lnTo>
                  <a:lnTo>
                    <a:pt x="169926" y="1063752"/>
                  </a:lnTo>
                  <a:lnTo>
                    <a:pt x="1665732" y="364109"/>
                  </a:lnTo>
                  <a:close/>
                </a:path>
                <a:path w="1786254" h="1390014">
                  <a:moveTo>
                    <a:pt x="1703832" y="446532"/>
                  </a:moveTo>
                  <a:lnTo>
                    <a:pt x="1687322" y="402336"/>
                  </a:lnTo>
                  <a:lnTo>
                    <a:pt x="187452" y="1103376"/>
                  </a:lnTo>
                  <a:lnTo>
                    <a:pt x="209550" y="1147572"/>
                  </a:lnTo>
                  <a:lnTo>
                    <a:pt x="1703832" y="446532"/>
                  </a:lnTo>
                  <a:close/>
                </a:path>
                <a:path w="1786254" h="1390014">
                  <a:moveTo>
                    <a:pt x="1748028" y="529590"/>
                  </a:moveTo>
                  <a:lnTo>
                    <a:pt x="1725930" y="480060"/>
                  </a:lnTo>
                  <a:lnTo>
                    <a:pt x="220980" y="1179703"/>
                  </a:lnTo>
                  <a:lnTo>
                    <a:pt x="243078" y="1223772"/>
                  </a:lnTo>
                  <a:lnTo>
                    <a:pt x="1748028" y="529590"/>
                  </a:lnTo>
                  <a:close/>
                </a:path>
                <a:path w="1786254" h="1390014">
                  <a:moveTo>
                    <a:pt x="1786128" y="606552"/>
                  </a:moveTo>
                  <a:lnTo>
                    <a:pt x="1764030" y="562356"/>
                  </a:lnTo>
                  <a:lnTo>
                    <a:pt x="259080" y="1263396"/>
                  </a:lnTo>
                  <a:lnTo>
                    <a:pt x="281178" y="1307592"/>
                  </a:lnTo>
                  <a:lnTo>
                    <a:pt x="1786128" y="606552"/>
                  </a:lnTo>
                  <a:close/>
                </a:path>
              </a:pathLst>
            </a:custGeom>
            <a:solidFill>
              <a:srgbClr val="C9C9C9"/>
            </a:solidFill>
          </p:spPr>
          <p:txBody>
            <a:bodyPr wrap="square" lIns="0" tIns="0" rIns="0" bIns="0" rtlCol="0"/>
            <a:lstStyle/>
            <a:p>
              <a:endParaRPr/>
            </a:p>
          </p:txBody>
        </p:sp>
        <p:sp>
          <p:nvSpPr>
            <p:cNvPr id="11" name="object 10">
              <a:extLst>
                <a:ext uri="{FF2B5EF4-FFF2-40B4-BE49-F238E27FC236}">
                  <a16:creationId xmlns:a16="http://schemas.microsoft.com/office/drawing/2014/main" id="{6D95901D-CA2E-455A-B1A9-364DDE4AD21C}"/>
                </a:ext>
              </a:extLst>
            </p:cNvPr>
            <p:cNvSpPr/>
            <p:nvPr/>
          </p:nvSpPr>
          <p:spPr>
            <a:xfrm>
              <a:off x="11405616" y="3255264"/>
              <a:ext cx="429895" cy="429895"/>
            </a:xfrm>
            <a:custGeom>
              <a:avLst/>
              <a:gdLst/>
              <a:ahLst/>
              <a:cxnLst/>
              <a:rect l="l" t="t" r="r" b="b"/>
              <a:pathLst>
                <a:path w="429895" h="429895">
                  <a:moveTo>
                    <a:pt x="209423" y="0"/>
                  </a:moveTo>
                  <a:lnTo>
                    <a:pt x="170814" y="5461"/>
                  </a:lnTo>
                  <a:lnTo>
                    <a:pt x="126745" y="22098"/>
                  </a:lnTo>
                  <a:lnTo>
                    <a:pt x="88137" y="44069"/>
                  </a:lnTo>
                  <a:lnTo>
                    <a:pt x="60578" y="71627"/>
                  </a:lnTo>
                  <a:lnTo>
                    <a:pt x="33019" y="104648"/>
                  </a:lnTo>
                  <a:lnTo>
                    <a:pt x="11049" y="143256"/>
                  </a:lnTo>
                  <a:lnTo>
                    <a:pt x="5460" y="187325"/>
                  </a:lnTo>
                  <a:lnTo>
                    <a:pt x="0" y="220345"/>
                  </a:lnTo>
                  <a:lnTo>
                    <a:pt x="5460" y="264413"/>
                  </a:lnTo>
                  <a:lnTo>
                    <a:pt x="22098" y="303022"/>
                  </a:lnTo>
                  <a:lnTo>
                    <a:pt x="44068" y="341630"/>
                  </a:lnTo>
                  <a:lnTo>
                    <a:pt x="104648" y="402209"/>
                  </a:lnTo>
                  <a:lnTo>
                    <a:pt x="137794" y="413258"/>
                  </a:lnTo>
                  <a:lnTo>
                    <a:pt x="181863" y="429768"/>
                  </a:lnTo>
                  <a:lnTo>
                    <a:pt x="220344" y="429768"/>
                  </a:lnTo>
                  <a:lnTo>
                    <a:pt x="264413" y="424306"/>
                  </a:lnTo>
                  <a:lnTo>
                    <a:pt x="303022" y="407669"/>
                  </a:lnTo>
                  <a:lnTo>
                    <a:pt x="341629" y="385699"/>
                  </a:lnTo>
                  <a:lnTo>
                    <a:pt x="380237" y="358140"/>
                  </a:lnTo>
                  <a:lnTo>
                    <a:pt x="402208" y="325120"/>
                  </a:lnTo>
                  <a:lnTo>
                    <a:pt x="413257" y="291973"/>
                  </a:lnTo>
                  <a:lnTo>
                    <a:pt x="429767" y="253491"/>
                  </a:lnTo>
                  <a:lnTo>
                    <a:pt x="429767" y="209423"/>
                  </a:lnTo>
                  <a:lnTo>
                    <a:pt x="424306" y="165353"/>
                  </a:lnTo>
                  <a:lnTo>
                    <a:pt x="407669" y="126746"/>
                  </a:lnTo>
                  <a:lnTo>
                    <a:pt x="385699" y="88137"/>
                  </a:lnTo>
                  <a:lnTo>
                    <a:pt x="325119" y="27559"/>
                  </a:lnTo>
                  <a:lnTo>
                    <a:pt x="286511" y="16510"/>
                  </a:lnTo>
                  <a:lnTo>
                    <a:pt x="253491" y="5461"/>
                  </a:lnTo>
                  <a:lnTo>
                    <a:pt x="209423" y="0"/>
                  </a:lnTo>
                  <a:close/>
                </a:path>
              </a:pathLst>
            </a:custGeom>
            <a:solidFill>
              <a:srgbClr val="80BCAA"/>
            </a:solidFill>
          </p:spPr>
          <p:txBody>
            <a:bodyPr wrap="square" lIns="0" tIns="0" rIns="0" bIns="0" rtlCol="0"/>
            <a:lstStyle/>
            <a:p>
              <a:endParaRPr/>
            </a:p>
          </p:txBody>
        </p:sp>
        <p:sp>
          <p:nvSpPr>
            <p:cNvPr id="12" name="object 11">
              <a:extLst>
                <a:ext uri="{FF2B5EF4-FFF2-40B4-BE49-F238E27FC236}">
                  <a16:creationId xmlns:a16="http://schemas.microsoft.com/office/drawing/2014/main" id="{2D3E7CA7-976E-47A5-B098-FDBBB7800C30}"/>
                </a:ext>
              </a:extLst>
            </p:cNvPr>
            <p:cNvSpPr/>
            <p:nvPr/>
          </p:nvSpPr>
          <p:spPr>
            <a:xfrm>
              <a:off x="11494007" y="3470148"/>
              <a:ext cx="127000" cy="215265"/>
            </a:xfrm>
            <a:custGeom>
              <a:avLst/>
              <a:gdLst/>
              <a:ahLst/>
              <a:cxnLst/>
              <a:rect l="l" t="t" r="r" b="b"/>
              <a:pathLst>
                <a:path w="127000" h="215264">
                  <a:moveTo>
                    <a:pt x="126492" y="0"/>
                  </a:moveTo>
                  <a:lnTo>
                    <a:pt x="0" y="170814"/>
                  </a:lnTo>
                  <a:lnTo>
                    <a:pt x="43942" y="198374"/>
                  </a:lnTo>
                  <a:lnTo>
                    <a:pt x="93472" y="214883"/>
                  </a:lnTo>
                  <a:lnTo>
                    <a:pt x="126492" y="0"/>
                  </a:lnTo>
                  <a:close/>
                </a:path>
              </a:pathLst>
            </a:custGeom>
            <a:solidFill>
              <a:srgbClr val="C0EFE3"/>
            </a:solidFill>
          </p:spPr>
          <p:txBody>
            <a:bodyPr wrap="square" lIns="0" tIns="0" rIns="0" bIns="0" rtlCol="0"/>
            <a:lstStyle/>
            <a:p>
              <a:endParaRPr/>
            </a:p>
          </p:txBody>
        </p:sp>
        <p:sp>
          <p:nvSpPr>
            <p:cNvPr id="13" name="object 12">
              <a:extLst>
                <a:ext uri="{FF2B5EF4-FFF2-40B4-BE49-F238E27FC236}">
                  <a16:creationId xmlns:a16="http://schemas.microsoft.com/office/drawing/2014/main" id="{6D319747-481F-446E-95F9-03EE39B77838}"/>
                </a:ext>
              </a:extLst>
            </p:cNvPr>
            <p:cNvSpPr/>
            <p:nvPr/>
          </p:nvSpPr>
          <p:spPr>
            <a:xfrm>
              <a:off x="11405616" y="3371087"/>
              <a:ext cx="215265" cy="269875"/>
            </a:xfrm>
            <a:custGeom>
              <a:avLst/>
              <a:gdLst/>
              <a:ahLst/>
              <a:cxnLst/>
              <a:rect l="l" t="t" r="r" b="b"/>
              <a:pathLst>
                <a:path w="215265" h="269875">
                  <a:moveTo>
                    <a:pt x="27558" y="0"/>
                  </a:moveTo>
                  <a:lnTo>
                    <a:pt x="5460" y="49529"/>
                  </a:lnTo>
                  <a:lnTo>
                    <a:pt x="0" y="93599"/>
                  </a:lnTo>
                  <a:lnTo>
                    <a:pt x="5460" y="143128"/>
                  </a:lnTo>
                  <a:lnTo>
                    <a:pt x="22098" y="187198"/>
                  </a:lnTo>
                  <a:lnTo>
                    <a:pt x="49529" y="231266"/>
                  </a:lnTo>
                  <a:lnTo>
                    <a:pt x="88137" y="269748"/>
                  </a:lnTo>
                  <a:lnTo>
                    <a:pt x="214883" y="99060"/>
                  </a:lnTo>
                  <a:lnTo>
                    <a:pt x="27558" y="0"/>
                  </a:lnTo>
                  <a:close/>
                </a:path>
              </a:pathLst>
            </a:custGeom>
            <a:solidFill>
              <a:srgbClr val="AEE2D5"/>
            </a:solidFill>
          </p:spPr>
          <p:txBody>
            <a:bodyPr wrap="square" lIns="0" tIns="0" rIns="0" bIns="0" rtlCol="0"/>
            <a:lstStyle/>
            <a:p>
              <a:endParaRPr/>
            </a:p>
          </p:txBody>
        </p:sp>
        <p:pic>
          <p:nvPicPr>
            <p:cNvPr id="14" name="object 13">
              <a:extLst>
                <a:ext uri="{FF2B5EF4-FFF2-40B4-BE49-F238E27FC236}">
                  <a16:creationId xmlns:a16="http://schemas.microsoft.com/office/drawing/2014/main" id="{BA7A33F7-9511-4681-B056-8D013C51F6CB}"/>
                </a:ext>
              </a:extLst>
            </p:cNvPr>
            <p:cNvPicPr/>
            <p:nvPr/>
          </p:nvPicPr>
          <p:blipFill>
            <a:blip r:embed="rId8" cstate="print"/>
            <a:stretch>
              <a:fillRect/>
            </a:stretch>
          </p:blipFill>
          <p:spPr>
            <a:xfrm>
              <a:off x="11433047" y="3255264"/>
              <a:ext cx="259079" cy="214884"/>
            </a:xfrm>
            <a:prstGeom prst="rect">
              <a:avLst/>
            </a:prstGeom>
          </p:spPr>
        </p:pic>
        <p:sp>
          <p:nvSpPr>
            <p:cNvPr id="15" name="object 14">
              <a:extLst>
                <a:ext uri="{FF2B5EF4-FFF2-40B4-BE49-F238E27FC236}">
                  <a16:creationId xmlns:a16="http://schemas.microsoft.com/office/drawing/2014/main" id="{62CD80D5-5D00-4153-8605-C0B0726AD4C5}"/>
                </a:ext>
              </a:extLst>
            </p:cNvPr>
            <p:cNvSpPr/>
            <p:nvPr/>
          </p:nvSpPr>
          <p:spPr>
            <a:xfrm>
              <a:off x="10424160" y="3893819"/>
              <a:ext cx="899160" cy="441959"/>
            </a:xfrm>
            <a:custGeom>
              <a:avLst/>
              <a:gdLst/>
              <a:ahLst/>
              <a:cxnLst/>
              <a:rect l="l" t="t" r="r" b="b"/>
              <a:pathLst>
                <a:path w="899159" h="441960">
                  <a:moveTo>
                    <a:pt x="893699" y="0"/>
                  </a:moveTo>
                  <a:lnTo>
                    <a:pt x="0" y="408812"/>
                  </a:lnTo>
                  <a:lnTo>
                    <a:pt x="5461" y="441959"/>
                  </a:lnTo>
                  <a:lnTo>
                    <a:pt x="899160" y="22097"/>
                  </a:lnTo>
                  <a:lnTo>
                    <a:pt x="893699" y="0"/>
                  </a:lnTo>
                  <a:close/>
                </a:path>
              </a:pathLst>
            </a:custGeom>
            <a:solidFill>
              <a:srgbClr val="C9C9C9"/>
            </a:solidFill>
          </p:spPr>
          <p:txBody>
            <a:bodyPr wrap="square" lIns="0" tIns="0" rIns="0" bIns="0" rtlCol="0"/>
            <a:lstStyle/>
            <a:p>
              <a:endParaRPr/>
            </a:p>
          </p:txBody>
        </p:sp>
        <p:sp>
          <p:nvSpPr>
            <p:cNvPr id="16" name="object 15">
              <a:extLst>
                <a:ext uri="{FF2B5EF4-FFF2-40B4-BE49-F238E27FC236}">
                  <a16:creationId xmlns:a16="http://schemas.microsoft.com/office/drawing/2014/main" id="{0BF5EF6B-30E0-4B31-9A43-7137F630EEFD}"/>
                </a:ext>
              </a:extLst>
            </p:cNvPr>
            <p:cNvSpPr/>
            <p:nvPr/>
          </p:nvSpPr>
          <p:spPr>
            <a:xfrm>
              <a:off x="10197083" y="3750563"/>
              <a:ext cx="381000" cy="551815"/>
            </a:xfrm>
            <a:custGeom>
              <a:avLst/>
              <a:gdLst/>
              <a:ahLst/>
              <a:cxnLst/>
              <a:rect l="l" t="t" r="r" b="b"/>
              <a:pathLst>
                <a:path w="381000" h="551814">
                  <a:moveTo>
                    <a:pt x="154559" y="0"/>
                  </a:moveTo>
                  <a:lnTo>
                    <a:pt x="0" y="77216"/>
                  </a:lnTo>
                  <a:lnTo>
                    <a:pt x="226441" y="551688"/>
                  </a:lnTo>
                  <a:lnTo>
                    <a:pt x="381000" y="485521"/>
                  </a:lnTo>
                  <a:lnTo>
                    <a:pt x="154559" y="0"/>
                  </a:lnTo>
                  <a:close/>
                </a:path>
              </a:pathLst>
            </a:custGeom>
            <a:solidFill>
              <a:srgbClr val="AC0000"/>
            </a:solidFill>
          </p:spPr>
          <p:txBody>
            <a:bodyPr wrap="square" lIns="0" tIns="0" rIns="0" bIns="0" rtlCol="0"/>
            <a:lstStyle/>
            <a:p>
              <a:endParaRPr/>
            </a:p>
          </p:txBody>
        </p:sp>
        <p:sp>
          <p:nvSpPr>
            <p:cNvPr id="17" name="object 16">
              <a:extLst>
                <a:ext uri="{FF2B5EF4-FFF2-40B4-BE49-F238E27FC236}">
                  <a16:creationId xmlns:a16="http://schemas.microsoft.com/office/drawing/2014/main" id="{24C46FCE-0569-47FB-8FCD-68A75D284D31}"/>
                </a:ext>
              </a:extLst>
            </p:cNvPr>
            <p:cNvSpPr/>
            <p:nvPr/>
          </p:nvSpPr>
          <p:spPr>
            <a:xfrm>
              <a:off x="10466832" y="3851148"/>
              <a:ext cx="299085" cy="368935"/>
            </a:xfrm>
            <a:custGeom>
              <a:avLst/>
              <a:gdLst/>
              <a:ahLst/>
              <a:cxnLst/>
              <a:rect l="l" t="t" r="r" b="b"/>
              <a:pathLst>
                <a:path w="299084" h="368935">
                  <a:moveTo>
                    <a:pt x="154940" y="0"/>
                  </a:moveTo>
                  <a:lnTo>
                    <a:pt x="0" y="71500"/>
                  </a:lnTo>
                  <a:lnTo>
                    <a:pt x="138302" y="368807"/>
                  </a:lnTo>
                  <a:lnTo>
                    <a:pt x="298703" y="297306"/>
                  </a:lnTo>
                  <a:lnTo>
                    <a:pt x="154940" y="0"/>
                  </a:lnTo>
                  <a:close/>
                </a:path>
              </a:pathLst>
            </a:custGeom>
            <a:solidFill>
              <a:srgbClr val="B81717"/>
            </a:solidFill>
          </p:spPr>
          <p:txBody>
            <a:bodyPr wrap="square" lIns="0" tIns="0" rIns="0" bIns="0" rtlCol="0"/>
            <a:lstStyle/>
            <a:p>
              <a:endParaRPr/>
            </a:p>
          </p:txBody>
        </p:sp>
        <p:sp>
          <p:nvSpPr>
            <p:cNvPr id="18" name="object 17">
              <a:extLst>
                <a:ext uri="{FF2B5EF4-FFF2-40B4-BE49-F238E27FC236}">
                  <a16:creationId xmlns:a16="http://schemas.microsoft.com/office/drawing/2014/main" id="{0961238C-610A-4264-ADDA-495ECDBE04CE}"/>
                </a:ext>
              </a:extLst>
            </p:cNvPr>
            <p:cNvSpPr/>
            <p:nvPr/>
          </p:nvSpPr>
          <p:spPr>
            <a:xfrm>
              <a:off x="10693907" y="3866388"/>
              <a:ext cx="253365" cy="265430"/>
            </a:xfrm>
            <a:custGeom>
              <a:avLst/>
              <a:gdLst/>
              <a:ahLst/>
              <a:cxnLst/>
              <a:rect l="l" t="t" r="r" b="b"/>
              <a:pathLst>
                <a:path w="253365" h="265429">
                  <a:moveTo>
                    <a:pt x="159512" y="0"/>
                  </a:moveTo>
                  <a:lnTo>
                    <a:pt x="0" y="71755"/>
                  </a:lnTo>
                  <a:lnTo>
                    <a:pt x="93472" y="265175"/>
                  </a:lnTo>
                  <a:lnTo>
                    <a:pt x="252984" y="198881"/>
                  </a:lnTo>
                  <a:lnTo>
                    <a:pt x="159512" y="0"/>
                  </a:lnTo>
                  <a:close/>
                </a:path>
              </a:pathLst>
            </a:custGeom>
            <a:solidFill>
              <a:srgbClr val="C42424"/>
            </a:solidFill>
          </p:spPr>
          <p:txBody>
            <a:bodyPr wrap="square" lIns="0" tIns="0" rIns="0" bIns="0" rtlCol="0"/>
            <a:lstStyle/>
            <a:p>
              <a:endParaRPr/>
            </a:p>
          </p:txBody>
        </p:sp>
        <p:sp>
          <p:nvSpPr>
            <p:cNvPr id="19" name="object 18">
              <a:extLst>
                <a:ext uri="{FF2B5EF4-FFF2-40B4-BE49-F238E27FC236}">
                  <a16:creationId xmlns:a16="http://schemas.microsoft.com/office/drawing/2014/main" id="{27B67001-9F6A-4875-B9A6-B2EDB32B6A3E}"/>
                </a:ext>
              </a:extLst>
            </p:cNvPr>
            <p:cNvSpPr/>
            <p:nvPr/>
          </p:nvSpPr>
          <p:spPr>
            <a:xfrm>
              <a:off x="10837163" y="3685031"/>
              <a:ext cx="292735" cy="364490"/>
            </a:xfrm>
            <a:custGeom>
              <a:avLst/>
              <a:gdLst/>
              <a:ahLst/>
              <a:cxnLst/>
              <a:rect l="l" t="t" r="r" b="b"/>
              <a:pathLst>
                <a:path w="292734" h="364489">
                  <a:moveTo>
                    <a:pt x="154558" y="0"/>
                  </a:moveTo>
                  <a:lnTo>
                    <a:pt x="0" y="77216"/>
                  </a:lnTo>
                  <a:lnTo>
                    <a:pt x="132460" y="364236"/>
                  </a:lnTo>
                  <a:lnTo>
                    <a:pt x="292607" y="292481"/>
                  </a:lnTo>
                  <a:lnTo>
                    <a:pt x="154558" y="0"/>
                  </a:lnTo>
                  <a:close/>
                </a:path>
              </a:pathLst>
            </a:custGeom>
            <a:solidFill>
              <a:srgbClr val="D03333"/>
            </a:solidFill>
          </p:spPr>
          <p:txBody>
            <a:bodyPr wrap="square" lIns="0" tIns="0" rIns="0" bIns="0" rtlCol="0"/>
            <a:lstStyle/>
            <a:p>
              <a:endParaRPr/>
            </a:p>
          </p:txBody>
        </p:sp>
        <p:sp>
          <p:nvSpPr>
            <p:cNvPr id="20" name="object 19">
              <a:extLst>
                <a:ext uri="{FF2B5EF4-FFF2-40B4-BE49-F238E27FC236}">
                  <a16:creationId xmlns:a16="http://schemas.microsoft.com/office/drawing/2014/main" id="{FBA9B51F-732C-49CF-87D7-5A37BCA6A8EC}"/>
                </a:ext>
              </a:extLst>
            </p:cNvPr>
            <p:cNvSpPr/>
            <p:nvPr/>
          </p:nvSpPr>
          <p:spPr>
            <a:xfrm>
              <a:off x="11062716" y="3685031"/>
              <a:ext cx="254635" cy="276225"/>
            </a:xfrm>
            <a:custGeom>
              <a:avLst/>
              <a:gdLst/>
              <a:ahLst/>
              <a:cxnLst/>
              <a:rect l="l" t="t" r="r" b="b"/>
              <a:pathLst>
                <a:path w="254634" h="276225">
                  <a:moveTo>
                    <a:pt x="154939" y="0"/>
                  </a:moveTo>
                  <a:lnTo>
                    <a:pt x="0" y="77216"/>
                  </a:lnTo>
                  <a:lnTo>
                    <a:pt x="94106" y="275844"/>
                  </a:lnTo>
                  <a:lnTo>
                    <a:pt x="254507" y="209677"/>
                  </a:lnTo>
                  <a:lnTo>
                    <a:pt x="154939" y="0"/>
                  </a:lnTo>
                  <a:close/>
                </a:path>
              </a:pathLst>
            </a:custGeom>
            <a:solidFill>
              <a:srgbClr val="DB4141"/>
            </a:solidFill>
          </p:spPr>
          <p:txBody>
            <a:bodyPr wrap="square" lIns="0" tIns="0" rIns="0" bIns="0" rtlCol="0"/>
            <a:lstStyle/>
            <a:p>
              <a:endParaRPr/>
            </a:p>
          </p:txBody>
        </p:sp>
        <p:sp>
          <p:nvSpPr>
            <p:cNvPr id="21" name="object 20">
              <a:extLst>
                <a:ext uri="{FF2B5EF4-FFF2-40B4-BE49-F238E27FC236}">
                  <a16:creationId xmlns:a16="http://schemas.microsoft.com/office/drawing/2014/main" id="{6B67AD13-EA72-4142-A3B4-C543B9C64713}"/>
                </a:ext>
              </a:extLst>
            </p:cNvPr>
            <p:cNvSpPr/>
            <p:nvPr/>
          </p:nvSpPr>
          <p:spPr>
            <a:xfrm>
              <a:off x="10466832" y="3619499"/>
              <a:ext cx="1725295" cy="1390015"/>
            </a:xfrm>
            <a:custGeom>
              <a:avLst/>
              <a:gdLst/>
              <a:ahLst/>
              <a:cxnLst/>
              <a:rect l="l" t="t" r="r" b="b"/>
              <a:pathLst>
                <a:path w="1725295" h="1390014">
                  <a:moveTo>
                    <a:pt x="623316" y="1229868"/>
                  </a:moveTo>
                  <a:lnTo>
                    <a:pt x="601345" y="1185672"/>
                  </a:lnTo>
                  <a:lnTo>
                    <a:pt x="260604" y="1345692"/>
                  </a:lnTo>
                  <a:lnTo>
                    <a:pt x="282575" y="1389888"/>
                  </a:lnTo>
                  <a:lnTo>
                    <a:pt x="623316" y="1229868"/>
                  </a:lnTo>
                  <a:close/>
                </a:path>
                <a:path w="1725295" h="1390014">
                  <a:moveTo>
                    <a:pt x="707136" y="507238"/>
                  </a:moveTo>
                  <a:lnTo>
                    <a:pt x="690499" y="463296"/>
                  </a:lnTo>
                  <a:lnTo>
                    <a:pt x="0" y="782066"/>
                  </a:lnTo>
                  <a:lnTo>
                    <a:pt x="22098" y="826008"/>
                  </a:lnTo>
                  <a:lnTo>
                    <a:pt x="707136" y="507238"/>
                  </a:lnTo>
                  <a:close/>
                </a:path>
                <a:path w="1725295" h="1390014">
                  <a:moveTo>
                    <a:pt x="745236" y="589788"/>
                  </a:moveTo>
                  <a:lnTo>
                    <a:pt x="728726" y="545592"/>
                  </a:lnTo>
                  <a:lnTo>
                    <a:pt x="33528" y="865632"/>
                  </a:lnTo>
                  <a:lnTo>
                    <a:pt x="55626" y="909828"/>
                  </a:lnTo>
                  <a:lnTo>
                    <a:pt x="745236" y="589788"/>
                  </a:lnTo>
                  <a:close/>
                </a:path>
                <a:path w="1725295" h="1390014">
                  <a:moveTo>
                    <a:pt x="778764" y="672846"/>
                  </a:moveTo>
                  <a:lnTo>
                    <a:pt x="767715" y="623316"/>
                  </a:lnTo>
                  <a:lnTo>
                    <a:pt x="73152" y="942594"/>
                  </a:lnTo>
                  <a:lnTo>
                    <a:pt x="95250" y="992124"/>
                  </a:lnTo>
                  <a:lnTo>
                    <a:pt x="778764" y="672846"/>
                  </a:lnTo>
                  <a:close/>
                </a:path>
                <a:path w="1725295" h="1390014">
                  <a:moveTo>
                    <a:pt x="816864" y="749300"/>
                  </a:moveTo>
                  <a:lnTo>
                    <a:pt x="800354" y="699516"/>
                  </a:lnTo>
                  <a:lnTo>
                    <a:pt x="111252" y="1025652"/>
                  </a:lnTo>
                  <a:lnTo>
                    <a:pt x="133350" y="1069848"/>
                  </a:lnTo>
                  <a:lnTo>
                    <a:pt x="816864" y="749300"/>
                  </a:lnTo>
                  <a:close/>
                </a:path>
                <a:path w="1725295" h="1390014">
                  <a:moveTo>
                    <a:pt x="856488" y="827278"/>
                  </a:moveTo>
                  <a:lnTo>
                    <a:pt x="839851" y="783336"/>
                  </a:lnTo>
                  <a:lnTo>
                    <a:pt x="149352" y="1102106"/>
                  </a:lnTo>
                  <a:lnTo>
                    <a:pt x="171450" y="1146048"/>
                  </a:lnTo>
                  <a:lnTo>
                    <a:pt x="856488" y="827278"/>
                  </a:lnTo>
                  <a:close/>
                </a:path>
                <a:path w="1725295" h="1390014">
                  <a:moveTo>
                    <a:pt x="894588" y="909828"/>
                  </a:moveTo>
                  <a:lnTo>
                    <a:pt x="878078" y="865632"/>
                  </a:lnTo>
                  <a:lnTo>
                    <a:pt x="182880" y="1185672"/>
                  </a:lnTo>
                  <a:lnTo>
                    <a:pt x="204978" y="1229868"/>
                  </a:lnTo>
                  <a:lnTo>
                    <a:pt x="894588" y="909828"/>
                  </a:lnTo>
                  <a:close/>
                </a:path>
                <a:path w="1725295" h="1390014">
                  <a:moveTo>
                    <a:pt x="938784" y="991616"/>
                  </a:moveTo>
                  <a:lnTo>
                    <a:pt x="916686" y="941832"/>
                  </a:lnTo>
                  <a:lnTo>
                    <a:pt x="220980" y="1267968"/>
                  </a:lnTo>
                  <a:lnTo>
                    <a:pt x="243078" y="1312164"/>
                  </a:lnTo>
                  <a:lnTo>
                    <a:pt x="938784" y="991616"/>
                  </a:lnTo>
                  <a:close/>
                </a:path>
                <a:path w="1725295" h="1390014">
                  <a:moveTo>
                    <a:pt x="1170432" y="148717"/>
                  </a:moveTo>
                  <a:lnTo>
                    <a:pt x="1159256" y="126492"/>
                  </a:lnTo>
                  <a:lnTo>
                    <a:pt x="1075944" y="165227"/>
                  </a:lnTo>
                  <a:lnTo>
                    <a:pt x="1087120" y="187452"/>
                  </a:lnTo>
                  <a:lnTo>
                    <a:pt x="1170432" y="148717"/>
                  </a:lnTo>
                  <a:close/>
                </a:path>
                <a:path w="1725295" h="1390014">
                  <a:moveTo>
                    <a:pt x="1446276" y="21844"/>
                  </a:moveTo>
                  <a:lnTo>
                    <a:pt x="1435227" y="0"/>
                  </a:lnTo>
                  <a:lnTo>
                    <a:pt x="1197864" y="109220"/>
                  </a:lnTo>
                  <a:lnTo>
                    <a:pt x="1203325" y="131064"/>
                  </a:lnTo>
                  <a:lnTo>
                    <a:pt x="1446276" y="21844"/>
                  </a:lnTo>
                  <a:close/>
                </a:path>
                <a:path w="1725295" h="1390014">
                  <a:moveTo>
                    <a:pt x="1522476" y="126365"/>
                  </a:moveTo>
                  <a:lnTo>
                    <a:pt x="1500505" y="82296"/>
                  </a:lnTo>
                  <a:lnTo>
                    <a:pt x="812292" y="401574"/>
                  </a:lnTo>
                  <a:lnTo>
                    <a:pt x="834263" y="451104"/>
                  </a:lnTo>
                  <a:lnTo>
                    <a:pt x="1522476" y="126365"/>
                  </a:lnTo>
                  <a:close/>
                </a:path>
                <a:path w="1725295" h="1390014">
                  <a:moveTo>
                    <a:pt x="1562100" y="208788"/>
                  </a:moveTo>
                  <a:lnTo>
                    <a:pt x="1540002" y="164592"/>
                  </a:lnTo>
                  <a:lnTo>
                    <a:pt x="850392" y="484632"/>
                  </a:lnTo>
                  <a:lnTo>
                    <a:pt x="872490" y="528828"/>
                  </a:lnTo>
                  <a:lnTo>
                    <a:pt x="1562100" y="208788"/>
                  </a:lnTo>
                  <a:close/>
                </a:path>
                <a:path w="1725295" h="1390014">
                  <a:moveTo>
                    <a:pt x="1578864" y="788797"/>
                  </a:moveTo>
                  <a:lnTo>
                    <a:pt x="1556766" y="739140"/>
                  </a:lnTo>
                  <a:lnTo>
                    <a:pt x="1071372" y="970788"/>
                  </a:lnTo>
                  <a:lnTo>
                    <a:pt x="1093470" y="1014984"/>
                  </a:lnTo>
                  <a:lnTo>
                    <a:pt x="1578864" y="788797"/>
                  </a:lnTo>
                  <a:close/>
                </a:path>
                <a:path w="1725295" h="1390014">
                  <a:moveTo>
                    <a:pt x="1600200" y="291084"/>
                  </a:moveTo>
                  <a:lnTo>
                    <a:pt x="1578102" y="246888"/>
                  </a:lnTo>
                  <a:lnTo>
                    <a:pt x="883920" y="566928"/>
                  </a:lnTo>
                  <a:lnTo>
                    <a:pt x="906018" y="611124"/>
                  </a:lnTo>
                  <a:lnTo>
                    <a:pt x="1600200" y="291084"/>
                  </a:lnTo>
                  <a:close/>
                </a:path>
                <a:path w="1725295" h="1390014">
                  <a:moveTo>
                    <a:pt x="1639824" y="374396"/>
                  </a:moveTo>
                  <a:lnTo>
                    <a:pt x="1617726" y="324612"/>
                  </a:lnTo>
                  <a:lnTo>
                    <a:pt x="922020" y="645160"/>
                  </a:lnTo>
                  <a:lnTo>
                    <a:pt x="944118" y="694944"/>
                  </a:lnTo>
                  <a:lnTo>
                    <a:pt x="1639824" y="374396"/>
                  </a:lnTo>
                  <a:close/>
                </a:path>
                <a:path w="1725295" h="1390014">
                  <a:moveTo>
                    <a:pt x="1671828" y="446405"/>
                  </a:moveTo>
                  <a:lnTo>
                    <a:pt x="1649730" y="402336"/>
                  </a:lnTo>
                  <a:lnTo>
                    <a:pt x="960120" y="721614"/>
                  </a:lnTo>
                  <a:lnTo>
                    <a:pt x="982218" y="771144"/>
                  </a:lnTo>
                  <a:lnTo>
                    <a:pt x="1671828" y="446405"/>
                  </a:lnTo>
                  <a:close/>
                </a:path>
                <a:path w="1725295" h="1390014">
                  <a:moveTo>
                    <a:pt x="1711452" y="528828"/>
                  </a:moveTo>
                  <a:lnTo>
                    <a:pt x="1689354" y="484632"/>
                  </a:lnTo>
                  <a:lnTo>
                    <a:pt x="999744" y="804672"/>
                  </a:lnTo>
                  <a:lnTo>
                    <a:pt x="1021842" y="848868"/>
                  </a:lnTo>
                  <a:lnTo>
                    <a:pt x="1711452" y="528828"/>
                  </a:lnTo>
                  <a:close/>
                </a:path>
                <a:path w="1725295" h="1390014">
                  <a:moveTo>
                    <a:pt x="1725168" y="567982"/>
                  </a:moveTo>
                  <a:lnTo>
                    <a:pt x="1031748" y="886968"/>
                  </a:lnTo>
                  <a:lnTo>
                    <a:pt x="1053846" y="931164"/>
                  </a:lnTo>
                  <a:lnTo>
                    <a:pt x="1725168" y="622350"/>
                  </a:lnTo>
                  <a:lnTo>
                    <a:pt x="1725168" y="567982"/>
                  </a:lnTo>
                  <a:close/>
                </a:path>
              </a:pathLst>
            </a:custGeom>
            <a:solidFill>
              <a:srgbClr val="C9C9C9"/>
            </a:solidFill>
          </p:spPr>
          <p:txBody>
            <a:bodyPr wrap="square" lIns="0" tIns="0" rIns="0" bIns="0" rtlCol="0"/>
            <a:lstStyle/>
            <a:p>
              <a:endParaRPr/>
            </a:p>
          </p:txBody>
        </p:sp>
        <p:pic>
          <p:nvPicPr>
            <p:cNvPr id="22" name="object 21">
              <a:extLst>
                <a:ext uri="{FF2B5EF4-FFF2-40B4-BE49-F238E27FC236}">
                  <a16:creationId xmlns:a16="http://schemas.microsoft.com/office/drawing/2014/main" id="{1471B337-A527-4C8D-83C9-034691327BB5}"/>
                </a:ext>
              </a:extLst>
            </p:cNvPr>
            <p:cNvPicPr/>
            <p:nvPr/>
          </p:nvPicPr>
          <p:blipFill>
            <a:blip r:embed="rId9" cstate="print"/>
            <a:stretch>
              <a:fillRect/>
            </a:stretch>
          </p:blipFill>
          <p:spPr>
            <a:xfrm>
              <a:off x="8929115" y="1546847"/>
              <a:ext cx="1181112" cy="1217688"/>
            </a:xfrm>
            <a:prstGeom prst="rect">
              <a:avLst/>
            </a:prstGeom>
          </p:spPr>
        </p:pic>
        <p:pic>
          <p:nvPicPr>
            <p:cNvPr id="23" name="object 22">
              <a:extLst>
                <a:ext uri="{FF2B5EF4-FFF2-40B4-BE49-F238E27FC236}">
                  <a16:creationId xmlns:a16="http://schemas.microsoft.com/office/drawing/2014/main" id="{C68FB992-2FF4-4174-8013-D513B4584DE0}"/>
                </a:ext>
              </a:extLst>
            </p:cNvPr>
            <p:cNvPicPr/>
            <p:nvPr/>
          </p:nvPicPr>
          <p:blipFill>
            <a:blip r:embed="rId10" cstate="print"/>
            <a:stretch>
              <a:fillRect/>
            </a:stretch>
          </p:blipFill>
          <p:spPr>
            <a:xfrm>
              <a:off x="9377552" y="1902967"/>
              <a:ext cx="221106" cy="266573"/>
            </a:xfrm>
            <a:prstGeom prst="rect">
              <a:avLst/>
            </a:prstGeom>
          </p:spPr>
        </p:pic>
        <p:sp>
          <p:nvSpPr>
            <p:cNvPr id="24" name="object 23">
              <a:extLst>
                <a:ext uri="{FF2B5EF4-FFF2-40B4-BE49-F238E27FC236}">
                  <a16:creationId xmlns:a16="http://schemas.microsoft.com/office/drawing/2014/main" id="{D25F2216-6222-492B-A3ED-773C16344BDC}"/>
                </a:ext>
              </a:extLst>
            </p:cNvPr>
            <p:cNvSpPr/>
            <p:nvPr/>
          </p:nvSpPr>
          <p:spPr>
            <a:xfrm>
              <a:off x="8933814" y="1984755"/>
              <a:ext cx="631190" cy="676910"/>
            </a:xfrm>
            <a:custGeom>
              <a:avLst/>
              <a:gdLst/>
              <a:ahLst/>
              <a:cxnLst/>
              <a:rect l="l" t="t" r="r" b="b"/>
              <a:pathLst>
                <a:path w="631190" h="676910">
                  <a:moveTo>
                    <a:pt x="536828" y="0"/>
                  </a:moveTo>
                  <a:lnTo>
                    <a:pt x="513460" y="635"/>
                  </a:lnTo>
                  <a:lnTo>
                    <a:pt x="486282" y="5461"/>
                  </a:lnTo>
                  <a:lnTo>
                    <a:pt x="463423" y="21844"/>
                  </a:lnTo>
                  <a:lnTo>
                    <a:pt x="11302" y="528066"/>
                  </a:lnTo>
                  <a:lnTo>
                    <a:pt x="0" y="540131"/>
                  </a:lnTo>
                  <a:lnTo>
                    <a:pt x="4317" y="551688"/>
                  </a:lnTo>
                  <a:lnTo>
                    <a:pt x="4825" y="567309"/>
                  </a:lnTo>
                  <a:lnTo>
                    <a:pt x="121411" y="676656"/>
                  </a:lnTo>
                  <a:lnTo>
                    <a:pt x="163956" y="663575"/>
                  </a:lnTo>
                  <a:lnTo>
                    <a:pt x="620140" y="161163"/>
                  </a:lnTo>
                  <a:lnTo>
                    <a:pt x="630935" y="133477"/>
                  </a:lnTo>
                  <a:lnTo>
                    <a:pt x="626109" y="106299"/>
                  </a:lnTo>
                  <a:lnTo>
                    <a:pt x="629411" y="86741"/>
                  </a:lnTo>
                  <a:lnTo>
                    <a:pt x="621156" y="71374"/>
                  </a:lnTo>
                  <a:lnTo>
                    <a:pt x="544956" y="7493"/>
                  </a:lnTo>
                  <a:lnTo>
                    <a:pt x="536828" y="0"/>
                  </a:lnTo>
                  <a:close/>
                </a:path>
              </a:pathLst>
            </a:custGeom>
            <a:solidFill>
              <a:srgbClr val="FFFFFF"/>
            </a:solidFill>
          </p:spPr>
          <p:txBody>
            <a:bodyPr wrap="square" lIns="0" tIns="0" rIns="0" bIns="0" rtlCol="0"/>
            <a:lstStyle/>
            <a:p>
              <a:endParaRPr/>
            </a:p>
          </p:txBody>
        </p:sp>
        <p:sp>
          <p:nvSpPr>
            <p:cNvPr id="25" name="object 24">
              <a:extLst>
                <a:ext uri="{FF2B5EF4-FFF2-40B4-BE49-F238E27FC236}">
                  <a16:creationId xmlns:a16="http://schemas.microsoft.com/office/drawing/2014/main" id="{C28785CC-F2B7-4C98-BC6D-1623854EA35C}"/>
                </a:ext>
              </a:extLst>
            </p:cNvPr>
            <p:cNvSpPr/>
            <p:nvPr/>
          </p:nvSpPr>
          <p:spPr>
            <a:xfrm>
              <a:off x="8928734" y="1999487"/>
              <a:ext cx="629920" cy="656590"/>
            </a:xfrm>
            <a:custGeom>
              <a:avLst/>
              <a:gdLst/>
              <a:ahLst/>
              <a:cxnLst/>
              <a:rect l="l" t="t" r="r" b="b"/>
              <a:pathLst>
                <a:path w="629920" h="656589">
                  <a:moveTo>
                    <a:pt x="444881" y="0"/>
                  </a:moveTo>
                  <a:lnTo>
                    <a:pt x="429260" y="508"/>
                  </a:lnTo>
                  <a:lnTo>
                    <a:pt x="7366" y="474599"/>
                  </a:lnTo>
                  <a:lnTo>
                    <a:pt x="0" y="490347"/>
                  </a:lnTo>
                  <a:lnTo>
                    <a:pt x="16383" y="513334"/>
                  </a:lnTo>
                  <a:lnTo>
                    <a:pt x="169037" y="648842"/>
                  </a:lnTo>
                  <a:lnTo>
                    <a:pt x="184912" y="656209"/>
                  </a:lnTo>
                  <a:lnTo>
                    <a:pt x="200279" y="647953"/>
                  </a:lnTo>
                  <a:lnTo>
                    <a:pt x="626110" y="177673"/>
                  </a:lnTo>
                  <a:lnTo>
                    <a:pt x="629412" y="157987"/>
                  </a:lnTo>
                  <a:lnTo>
                    <a:pt x="625221" y="146431"/>
                  </a:lnTo>
                  <a:lnTo>
                    <a:pt x="468503" y="7112"/>
                  </a:lnTo>
                  <a:lnTo>
                    <a:pt x="444881" y="0"/>
                  </a:lnTo>
                  <a:close/>
                </a:path>
              </a:pathLst>
            </a:custGeom>
            <a:solidFill>
              <a:srgbClr val="EB6308"/>
            </a:solidFill>
          </p:spPr>
          <p:txBody>
            <a:bodyPr wrap="square" lIns="0" tIns="0" rIns="0" bIns="0" rtlCol="0"/>
            <a:lstStyle/>
            <a:p>
              <a:endParaRPr/>
            </a:p>
          </p:txBody>
        </p:sp>
        <p:sp>
          <p:nvSpPr>
            <p:cNvPr id="26" name="object 25">
              <a:extLst>
                <a:ext uri="{FF2B5EF4-FFF2-40B4-BE49-F238E27FC236}">
                  <a16:creationId xmlns:a16="http://schemas.microsoft.com/office/drawing/2014/main" id="{DFCD4918-E062-4565-8845-945AE0A03112}"/>
                </a:ext>
              </a:extLst>
            </p:cNvPr>
            <p:cNvSpPr/>
            <p:nvPr/>
          </p:nvSpPr>
          <p:spPr>
            <a:xfrm>
              <a:off x="8947403" y="2012061"/>
              <a:ext cx="596265" cy="623570"/>
            </a:xfrm>
            <a:custGeom>
              <a:avLst/>
              <a:gdLst/>
              <a:ahLst/>
              <a:cxnLst/>
              <a:rect l="l" t="t" r="r" b="b"/>
              <a:pathLst>
                <a:path w="596265" h="623569">
                  <a:moveTo>
                    <a:pt x="399288" y="0"/>
                  </a:moveTo>
                  <a:lnTo>
                    <a:pt x="0" y="449961"/>
                  </a:lnTo>
                  <a:lnTo>
                    <a:pt x="192913" y="623315"/>
                  </a:lnTo>
                  <a:lnTo>
                    <a:pt x="596138" y="177164"/>
                  </a:lnTo>
                  <a:lnTo>
                    <a:pt x="399288" y="0"/>
                  </a:lnTo>
                  <a:close/>
                </a:path>
              </a:pathLst>
            </a:custGeom>
            <a:solidFill>
              <a:srgbClr val="F9B600"/>
            </a:solidFill>
          </p:spPr>
          <p:txBody>
            <a:bodyPr wrap="square" lIns="0" tIns="0" rIns="0" bIns="0" rtlCol="0"/>
            <a:lstStyle/>
            <a:p>
              <a:endParaRPr/>
            </a:p>
          </p:txBody>
        </p:sp>
        <p:sp>
          <p:nvSpPr>
            <p:cNvPr id="27" name="object 26">
              <a:extLst>
                <a:ext uri="{FF2B5EF4-FFF2-40B4-BE49-F238E27FC236}">
                  <a16:creationId xmlns:a16="http://schemas.microsoft.com/office/drawing/2014/main" id="{B12D0F0E-02FB-40D8-A148-FF955C9264D4}"/>
                </a:ext>
              </a:extLst>
            </p:cNvPr>
            <p:cNvSpPr/>
            <p:nvPr/>
          </p:nvSpPr>
          <p:spPr>
            <a:xfrm>
              <a:off x="9595738" y="1545590"/>
              <a:ext cx="365760" cy="367030"/>
            </a:xfrm>
            <a:custGeom>
              <a:avLst/>
              <a:gdLst/>
              <a:ahLst/>
              <a:cxnLst/>
              <a:rect l="l" t="t" r="r" b="b"/>
              <a:pathLst>
                <a:path w="365759" h="367030">
                  <a:moveTo>
                    <a:pt x="180847" y="0"/>
                  </a:moveTo>
                  <a:lnTo>
                    <a:pt x="165607" y="8255"/>
                  </a:lnTo>
                  <a:lnTo>
                    <a:pt x="11049" y="181101"/>
                  </a:lnTo>
                  <a:lnTo>
                    <a:pt x="0" y="200913"/>
                  </a:lnTo>
                  <a:lnTo>
                    <a:pt x="12318" y="220090"/>
                  </a:lnTo>
                  <a:lnTo>
                    <a:pt x="169036" y="359410"/>
                  </a:lnTo>
                  <a:lnTo>
                    <a:pt x="184784" y="366775"/>
                  </a:lnTo>
                  <a:lnTo>
                    <a:pt x="200151" y="358394"/>
                  </a:lnTo>
                  <a:lnTo>
                    <a:pt x="358393" y="181610"/>
                  </a:lnTo>
                  <a:lnTo>
                    <a:pt x="365759" y="165862"/>
                  </a:lnTo>
                  <a:lnTo>
                    <a:pt x="357377" y="150495"/>
                  </a:lnTo>
                  <a:lnTo>
                    <a:pt x="200786" y="11049"/>
                  </a:lnTo>
                  <a:lnTo>
                    <a:pt x="180847" y="0"/>
                  </a:lnTo>
                  <a:close/>
                </a:path>
              </a:pathLst>
            </a:custGeom>
            <a:solidFill>
              <a:srgbClr val="EB6308"/>
            </a:solidFill>
          </p:spPr>
          <p:txBody>
            <a:bodyPr wrap="square" lIns="0" tIns="0" rIns="0" bIns="0" rtlCol="0"/>
            <a:lstStyle/>
            <a:p>
              <a:endParaRPr/>
            </a:p>
          </p:txBody>
        </p:sp>
        <p:sp>
          <p:nvSpPr>
            <p:cNvPr id="28" name="object 27">
              <a:extLst>
                <a:ext uri="{FF2B5EF4-FFF2-40B4-BE49-F238E27FC236}">
                  <a16:creationId xmlns:a16="http://schemas.microsoft.com/office/drawing/2014/main" id="{E45F7B1B-D87C-47D5-AA08-0ECC811AF01C}"/>
                </a:ext>
              </a:extLst>
            </p:cNvPr>
            <p:cNvSpPr/>
            <p:nvPr/>
          </p:nvSpPr>
          <p:spPr>
            <a:xfrm>
              <a:off x="9642094" y="1548384"/>
              <a:ext cx="318770" cy="320675"/>
            </a:xfrm>
            <a:custGeom>
              <a:avLst/>
              <a:gdLst/>
              <a:ahLst/>
              <a:cxnLst/>
              <a:rect l="l" t="t" r="r" b="b"/>
              <a:pathLst>
                <a:path w="318770" h="320675">
                  <a:moveTo>
                    <a:pt x="169799" y="0"/>
                  </a:moveTo>
                  <a:lnTo>
                    <a:pt x="158241" y="4317"/>
                  </a:lnTo>
                  <a:lnTo>
                    <a:pt x="3682" y="177037"/>
                  </a:lnTo>
                  <a:lnTo>
                    <a:pt x="0" y="181101"/>
                  </a:lnTo>
                  <a:lnTo>
                    <a:pt x="8254" y="196341"/>
                  </a:lnTo>
                  <a:lnTo>
                    <a:pt x="132969" y="313436"/>
                  </a:lnTo>
                  <a:lnTo>
                    <a:pt x="148844" y="320675"/>
                  </a:lnTo>
                  <a:lnTo>
                    <a:pt x="164210" y="312419"/>
                  </a:lnTo>
                  <a:lnTo>
                    <a:pt x="311023" y="147700"/>
                  </a:lnTo>
                  <a:lnTo>
                    <a:pt x="318388" y="131825"/>
                  </a:lnTo>
                  <a:lnTo>
                    <a:pt x="310133" y="116458"/>
                  </a:lnTo>
                  <a:lnTo>
                    <a:pt x="181609" y="3555"/>
                  </a:lnTo>
                  <a:lnTo>
                    <a:pt x="169799" y="0"/>
                  </a:lnTo>
                  <a:close/>
                </a:path>
              </a:pathLst>
            </a:custGeom>
            <a:solidFill>
              <a:srgbClr val="F9B600"/>
            </a:solidFill>
          </p:spPr>
          <p:txBody>
            <a:bodyPr wrap="square" lIns="0" tIns="0" rIns="0" bIns="0" rtlCol="0"/>
            <a:lstStyle/>
            <a:p>
              <a:endParaRPr/>
            </a:p>
          </p:txBody>
        </p:sp>
        <p:pic>
          <p:nvPicPr>
            <p:cNvPr id="29" name="object 28">
              <a:extLst>
                <a:ext uri="{FF2B5EF4-FFF2-40B4-BE49-F238E27FC236}">
                  <a16:creationId xmlns:a16="http://schemas.microsoft.com/office/drawing/2014/main" id="{13A21E70-392E-4B52-9A7D-058C7372FE7F}"/>
                </a:ext>
              </a:extLst>
            </p:cNvPr>
            <p:cNvPicPr/>
            <p:nvPr/>
          </p:nvPicPr>
          <p:blipFill>
            <a:blip r:embed="rId11" cstate="print"/>
            <a:stretch>
              <a:fillRect/>
            </a:stretch>
          </p:blipFill>
          <p:spPr>
            <a:xfrm>
              <a:off x="9845039" y="227075"/>
              <a:ext cx="1592579" cy="1799844"/>
            </a:xfrm>
            <a:prstGeom prst="rect">
              <a:avLst/>
            </a:prstGeom>
          </p:spPr>
        </p:pic>
        <p:sp>
          <p:nvSpPr>
            <p:cNvPr id="30" name="object 29">
              <a:extLst>
                <a:ext uri="{FF2B5EF4-FFF2-40B4-BE49-F238E27FC236}">
                  <a16:creationId xmlns:a16="http://schemas.microsoft.com/office/drawing/2014/main" id="{D03CC7CC-156E-461B-9A39-5231D87C14BE}"/>
                </a:ext>
              </a:extLst>
            </p:cNvPr>
            <p:cNvSpPr/>
            <p:nvPr/>
          </p:nvSpPr>
          <p:spPr>
            <a:xfrm>
              <a:off x="9890505" y="226059"/>
              <a:ext cx="1444625" cy="1699260"/>
            </a:xfrm>
            <a:custGeom>
              <a:avLst/>
              <a:gdLst/>
              <a:ahLst/>
              <a:cxnLst/>
              <a:rect l="l" t="t" r="r" b="b"/>
              <a:pathLst>
                <a:path w="1444625" h="1699260">
                  <a:moveTo>
                    <a:pt x="660526" y="0"/>
                  </a:moveTo>
                  <a:lnTo>
                    <a:pt x="621665" y="3301"/>
                  </a:lnTo>
                  <a:lnTo>
                    <a:pt x="584073" y="11938"/>
                  </a:lnTo>
                  <a:lnTo>
                    <a:pt x="547624" y="26035"/>
                  </a:lnTo>
                  <a:lnTo>
                    <a:pt x="90043" y="324358"/>
                  </a:lnTo>
                  <a:lnTo>
                    <a:pt x="60325" y="342646"/>
                  </a:lnTo>
                  <a:lnTo>
                    <a:pt x="33020" y="371602"/>
                  </a:lnTo>
                  <a:lnTo>
                    <a:pt x="13589" y="410083"/>
                  </a:lnTo>
                  <a:lnTo>
                    <a:pt x="6223" y="451358"/>
                  </a:lnTo>
                  <a:lnTo>
                    <a:pt x="0" y="498094"/>
                  </a:lnTo>
                  <a:lnTo>
                    <a:pt x="7493" y="530352"/>
                  </a:lnTo>
                  <a:lnTo>
                    <a:pt x="17399" y="573405"/>
                  </a:lnTo>
                  <a:lnTo>
                    <a:pt x="39370" y="619252"/>
                  </a:lnTo>
                  <a:lnTo>
                    <a:pt x="619125" y="1583563"/>
                  </a:lnTo>
                  <a:lnTo>
                    <a:pt x="645287" y="1622806"/>
                  </a:lnTo>
                  <a:lnTo>
                    <a:pt x="672973" y="1644777"/>
                  </a:lnTo>
                  <a:lnTo>
                    <a:pt x="708533" y="1676146"/>
                  </a:lnTo>
                  <a:lnTo>
                    <a:pt x="745744" y="1690243"/>
                  </a:lnTo>
                  <a:lnTo>
                    <a:pt x="781685" y="1698879"/>
                  </a:lnTo>
                  <a:lnTo>
                    <a:pt x="820547" y="1695577"/>
                  </a:lnTo>
                  <a:lnTo>
                    <a:pt x="863447" y="1695577"/>
                  </a:lnTo>
                  <a:lnTo>
                    <a:pt x="894588" y="1672717"/>
                  </a:lnTo>
                  <a:lnTo>
                    <a:pt x="1360043" y="1383919"/>
                  </a:lnTo>
                  <a:lnTo>
                    <a:pt x="1393825" y="1359027"/>
                  </a:lnTo>
                  <a:lnTo>
                    <a:pt x="1413255" y="1320673"/>
                  </a:lnTo>
                  <a:lnTo>
                    <a:pt x="1428623" y="1288796"/>
                  </a:lnTo>
                  <a:lnTo>
                    <a:pt x="1435989" y="1247394"/>
                  </a:lnTo>
                  <a:lnTo>
                    <a:pt x="1444625" y="1211453"/>
                  </a:lnTo>
                  <a:lnTo>
                    <a:pt x="1438910" y="1161796"/>
                  </a:lnTo>
                  <a:lnTo>
                    <a:pt x="1423543" y="1120013"/>
                  </a:lnTo>
                  <a:lnTo>
                    <a:pt x="1402842" y="1079500"/>
                  </a:lnTo>
                  <a:lnTo>
                    <a:pt x="829691" y="119380"/>
                  </a:lnTo>
                  <a:lnTo>
                    <a:pt x="808990" y="78867"/>
                  </a:lnTo>
                  <a:lnTo>
                    <a:pt x="768096" y="48641"/>
                  </a:lnTo>
                  <a:lnTo>
                    <a:pt x="740283" y="26797"/>
                  </a:lnTo>
                  <a:lnTo>
                    <a:pt x="697738" y="13970"/>
                  </a:lnTo>
                  <a:lnTo>
                    <a:pt x="660526" y="0"/>
                  </a:lnTo>
                  <a:close/>
                </a:path>
                <a:path w="1444625" h="1699260">
                  <a:moveTo>
                    <a:pt x="863447" y="1695577"/>
                  </a:moveTo>
                  <a:lnTo>
                    <a:pt x="820547" y="1695577"/>
                  </a:lnTo>
                  <a:lnTo>
                    <a:pt x="860678" y="1697609"/>
                  </a:lnTo>
                  <a:lnTo>
                    <a:pt x="863447" y="1695577"/>
                  </a:lnTo>
                  <a:close/>
                </a:path>
              </a:pathLst>
            </a:custGeom>
            <a:solidFill>
              <a:srgbClr val="1E1213"/>
            </a:solidFill>
          </p:spPr>
          <p:txBody>
            <a:bodyPr wrap="square" lIns="0" tIns="0" rIns="0" bIns="0" rtlCol="0"/>
            <a:lstStyle/>
            <a:p>
              <a:endParaRPr/>
            </a:p>
          </p:txBody>
        </p:sp>
        <p:pic>
          <p:nvPicPr>
            <p:cNvPr id="31" name="object 30">
              <a:extLst>
                <a:ext uri="{FF2B5EF4-FFF2-40B4-BE49-F238E27FC236}">
                  <a16:creationId xmlns:a16="http://schemas.microsoft.com/office/drawing/2014/main" id="{1ECE9C52-7625-4690-BAC7-2426A83BEAAF}"/>
                </a:ext>
              </a:extLst>
            </p:cNvPr>
            <p:cNvPicPr/>
            <p:nvPr/>
          </p:nvPicPr>
          <p:blipFill>
            <a:blip r:embed="rId12" cstate="print"/>
            <a:stretch>
              <a:fillRect/>
            </a:stretch>
          </p:blipFill>
          <p:spPr>
            <a:xfrm>
              <a:off x="10138155" y="374522"/>
              <a:ext cx="195834" cy="137413"/>
            </a:xfrm>
            <a:prstGeom prst="rect">
              <a:avLst/>
            </a:prstGeom>
          </p:spPr>
        </p:pic>
        <p:pic>
          <p:nvPicPr>
            <p:cNvPr id="32" name="object 31">
              <a:extLst>
                <a:ext uri="{FF2B5EF4-FFF2-40B4-BE49-F238E27FC236}">
                  <a16:creationId xmlns:a16="http://schemas.microsoft.com/office/drawing/2014/main" id="{CE7A108D-4131-4EFD-AABC-46A232BFBB1C}"/>
                </a:ext>
              </a:extLst>
            </p:cNvPr>
            <p:cNvPicPr/>
            <p:nvPr/>
          </p:nvPicPr>
          <p:blipFill>
            <a:blip r:embed="rId13" cstate="print"/>
            <a:stretch>
              <a:fillRect/>
            </a:stretch>
          </p:blipFill>
          <p:spPr>
            <a:xfrm>
              <a:off x="10949177" y="1661413"/>
              <a:ext cx="71120" cy="76453"/>
            </a:xfrm>
            <a:prstGeom prst="rect">
              <a:avLst/>
            </a:prstGeom>
          </p:spPr>
        </p:pic>
        <p:sp>
          <p:nvSpPr>
            <p:cNvPr id="33" name="object 32">
              <a:extLst>
                <a:ext uri="{FF2B5EF4-FFF2-40B4-BE49-F238E27FC236}">
                  <a16:creationId xmlns:a16="http://schemas.microsoft.com/office/drawing/2014/main" id="{66029B0E-71ED-49AF-969E-743CAAAB789D}"/>
                </a:ext>
              </a:extLst>
            </p:cNvPr>
            <p:cNvSpPr/>
            <p:nvPr/>
          </p:nvSpPr>
          <p:spPr>
            <a:xfrm>
              <a:off x="9935972" y="300862"/>
              <a:ext cx="1348740" cy="1114425"/>
            </a:xfrm>
            <a:custGeom>
              <a:avLst/>
              <a:gdLst/>
              <a:ahLst/>
              <a:cxnLst/>
              <a:rect l="l" t="t" r="r" b="b"/>
              <a:pathLst>
                <a:path w="1348740" h="1114425">
                  <a:moveTo>
                    <a:pt x="683259" y="0"/>
                  </a:moveTo>
                  <a:lnTo>
                    <a:pt x="677926" y="1269"/>
                  </a:lnTo>
                  <a:lnTo>
                    <a:pt x="0" y="424179"/>
                  </a:lnTo>
                  <a:lnTo>
                    <a:pt x="2539" y="434847"/>
                  </a:lnTo>
                  <a:lnTo>
                    <a:pt x="14477" y="437768"/>
                  </a:lnTo>
                  <a:lnTo>
                    <a:pt x="1348739" y="1114297"/>
                  </a:lnTo>
                  <a:lnTo>
                    <a:pt x="1347470" y="1108963"/>
                  </a:lnTo>
                  <a:lnTo>
                    <a:pt x="683259" y="0"/>
                  </a:lnTo>
                  <a:close/>
                </a:path>
              </a:pathLst>
            </a:custGeom>
            <a:solidFill>
              <a:srgbClr val="373737"/>
            </a:solidFill>
          </p:spPr>
          <p:txBody>
            <a:bodyPr wrap="square" lIns="0" tIns="0" rIns="0" bIns="0" rtlCol="0"/>
            <a:lstStyle/>
            <a:p>
              <a:endParaRPr/>
            </a:p>
          </p:txBody>
        </p:sp>
        <p:sp>
          <p:nvSpPr>
            <p:cNvPr id="34" name="object 33">
              <a:extLst>
                <a:ext uri="{FF2B5EF4-FFF2-40B4-BE49-F238E27FC236}">
                  <a16:creationId xmlns:a16="http://schemas.microsoft.com/office/drawing/2014/main" id="{C3BD961A-9F0F-49C7-A708-3B65C3F003BB}"/>
                </a:ext>
              </a:extLst>
            </p:cNvPr>
            <p:cNvSpPr/>
            <p:nvPr/>
          </p:nvSpPr>
          <p:spPr>
            <a:xfrm>
              <a:off x="9950450" y="738631"/>
              <a:ext cx="1334770" cy="1101090"/>
            </a:xfrm>
            <a:custGeom>
              <a:avLst/>
              <a:gdLst/>
              <a:ahLst/>
              <a:cxnLst/>
              <a:rect l="l" t="t" r="r" b="b"/>
              <a:pathLst>
                <a:path w="1334770" h="1101089">
                  <a:moveTo>
                    <a:pt x="0" y="0"/>
                  </a:moveTo>
                  <a:lnTo>
                    <a:pt x="651001" y="1100708"/>
                  </a:lnTo>
                  <a:lnTo>
                    <a:pt x="656335" y="1099439"/>
                  </a:lnTo>
                  <a:lnTo>
                    <a:pt x="1334261" y="676528"/>
                  </a:lnTo>
                  <a:lnTo>
                    <a:pt x="0" y="0"/>
                  </a:lnTo>
                  <a:close/>
                </a:path>
              </a:pathLst>
            </a:custGeom>
            <a:solidFill>
              <a:srgbClr val="454545"/>
            </a:solidFill>
          </p:spPr>
          <p:txBody>
            <a:bodyPr wrap="square" lIns="0" tIns="0" rIns="0" bIns="0" rtlCol="0"/>
            <a:lstStyle/>
            <a:p>
              <a:endParaRPr/>
            </a:p>
          </p:txBody>
        </p:sp>
        <p:sp>
          <p:nvSpPr>
            <p:cNvPr id="35" name="object 34">
              <a:extLst>
                <a:ext uri="{FF2B5EF4-FFF2-40B4-BE49-F238E27FC236}">
                  <a16:creationId xmlns:a16="http://schemas.microsoft.com/office/drawing/2014/main" id="{BC379F33-BAE2-43C8-AD30-2610B601E505}"/>
                </a:ext>
              </a:extLst>
            </p:cNvPr>
            <p:cNvSpPr/>
            <p:nvPr/>
          </p:nvSpPr>
          <p:spPr>
            <a:xfrm>
              <a:off x="9896728" y="500760"/>
              <a:ext cx="155575" cy="489584"/>
            </a:xfrm>
            <a:custGeom>
              <a:avLst/>
              <a:gdLst/>
              <a:ahLst/>
              <a:cxnLst/>
              <a:rect l="l" t="t" r="r" b="b"/>
              <a:pathLst>
                <a:path w="155575" h="489584">
                  <a:moveTo>
                    <a:pt x="151638" y="0"/>
                  </a:moveTo>
                  <a:lnTo>
                    <a:pt x="83820" y="49656"/>
                  </a:lnTo>
                  <a:lnTo>
                    <a:pt x="58166" y="61340"/>
                  </a:lnTo>
                  <a:lnTo>
                    <a:pt x="41655" y="87756"/>
                  </a:lnTo>
                  <a:lnTo>
                    <a:pt x="23875" y="108838"/>
                  </a:lnTo>
                  <a:lnTo>
                    <a:pt x="8636" y="140715"/>
                  </a:lnTo>
                  <a:lnTo>
                    <a:pt x="0" y="176656"/>
                  </a:lnTo>
                  <a:lnTo>
                    <a:pt x="889" y="204850"/>
                  </a:lnTo>
                  <a:lnTo>
                    <a:pt x="3810" y="266446"/>
                  </a:lnTo>
                  <a:lnTo>
                    <a:pt x="13716" y="309372"/>
                  </a:lnTo>
                  <a:lnTo>
                    <a:pt x="33147" y="344550"/>
                  </a:lnTo>
                  <a:lnTo>
                    <a:pt x="117601" y="489203"/>
                  </a:lnTo>
                  <a:lnTo>
                    <a:pt x="130301" y="372999"/>
                  </a:lnTo>
                  <a:lnTo>
                    <a:pt x="53721" y="237871"/>
                  </a:lnTo>
                  <a:lnTo>
                    <a:pt x="41782" y="234950"/>
                  </a:lnTo>
                  <a:lnTo>
                    <a:pt x="39243" y="224281"/>
                  </a:lnTo>
                  <a:lnTo>
                    <a:pt x="150114" y="164591"/>
                  </a:lnTo>
                  <a:lnTo>
                    <a:pt x="155321" y="16128"/>
                  </a:lnTo>
                  <a:lnTo>
                    <a:pt x="151638" y="0"/>
                  </a:lnTo>
                  <a:close/>
                </a:path>
              </a:pathLst>
            </a:custGeom>
            <a:solidFill>
              <a:srgbClr val="1F1C1E"/>
            </a:solidFill>
          </p:spPr>
          <p:txBody>
            <a:bodyPr wrap="square" lIns="0" tIns="0" rIns="0" bIns="0" rtlCol="0"/>
            <a:lstStyle/>
            <a:p>
              <a:endParaRPr/>
            </a:p>
          </p:txBody>
        </p:sp>
        <p:pic>
          <p:nvPicPr>
            <p:cNvPr id="36" name="object 35">
              <a:extLst>
                <a:ext uri="{FF2B5EF4-FFF2-40B4-BE49-F238E27FC236}">
                  <a16:creationId xmlns:a16="http://schemas.microsoft.com/office/drawing/2014/main" id="{AADDF19C-A413-437B-880F-97033F9BA5EB}"/>
                </a:ext>
              </a:extLst>
            </p:cNvPr>
            <p:cNvPicPr/>
            <p:nvPr/>
          </p:nvPicPr>
          <p:blipFill>
            <a:blip r:embed="rId14" cstate="print"/>
            <a:stretch>
              <a:fillRect/>
            </a:stretch>
          </p:blipFill>
          <p:spPr>
            <a:xfrm>
              <a:off x="9936098" y="665352"/>
              <a:ext cx="110744" cy="208407"/>
            </a:xfrm>
            <a:prstGeom prst="rect">
              <a:avLst/>
            </a:prstGeom>
          </p:spPr>
        </p:pic>
        <p:pic>
          <p:nvPicPr>
            <p:cNvPr id="37" name="object 36">
              <a:extLst>
                <a:ext uri="{FF2B5EF4-FFF2-40B4-BE49-F238E27FC236}">
                  <a16:creationId xmlns:a16="http://schemas.microsoft.com/office/drawing/2014/main" id="{7BAA1C15-3C6E-4F3B-921B-E3C36BDA6419}"/>
                </a:ext>
              </a:extLst>
            </p:cNvPr>
            <p:cNvPicPr/>
            <p:nvPr/>
          </p:nvPicPr>
          <p:blipFill>
            <a:blip r:embed="rId15" cstate="print"/>
            <a:stretch>
              <a:fillRect/>
            </a:stretch>
          </p:blipFill>
          <p:spPr>
            <a:xfrm>
              <a:off x="8586215" y="4309871"/>
              <a:ext cx="1862327" cy="1530095"/>
            </a:xfrm>
            <a:prstGeom prst="rect">
              <a:avLst/>
            </a:prstGeom>
          </p:spPr>
        </p:pic>
        <p:sp>
          <p:nvSpPr>
            <p:cNvPr id="38" name="object 37">
              <a:extLst>
                <a:ext uri="{FF2B5EF4-FFF2-40B4-BE49-F238E27FC236}">
                  <a16:creationId xmlns:a16="http://schemas.microsoft.com/office/drawing/2014/main" id="{B1390FDF-EBAB-464D-ABDE-8FE83AC175C3}"/>
                </a:ext>
              </a:extLst>
            </p:cNvPr>
            <p:cNvSpPr/>
            <p:nvPr/>
          </p:nvSpPr>
          <p:spPr>
            <a:xfrm>
              <a:off x="8699881" y="4836413"/>
              <a:ext cx="89535" cy="229870"/>
            </a:xfrm>
            <a:custGeom>
              <a:avLst/>
              <a:gdLst/>
              <a:ahLst/>
              <a:cxnLst/>
              <a:rect l="l" t="t" r="r" b="b"/>
              <a:pathLst>
                <a:path w="89534" h="229870">
                  <a:moveTo>
                    <a:pt x="78359" y="177927"/>
                  </a:moveTo>
                  <a:lnTo>
                    <a:pt x="29083" y="176149"/>
                  </a:lnTo>
                  <a:lnTo>
                    <a:pt x="0" y="229362"/>
                  </a:lnTo>
                  <a:lnTo>
                    <a:pt x="76581" y="227203"/>
                  </a:lnTo>
                  <a:lnTo>
                    <a:pt x="78359" y="177927"/>
                  </a:lnTo>
                  <a:close/>
                </a:path>
                <a:path w="89534" h="229870">
                  <a:moveTo>
                    <a:pt x="89535" y="8001"/>
                  </a:moveTo>
                  <a:lnTo>
                    <a:pt x="75057" y="0"/>
                  </a:lnTo>
                  <a:lnTo>
                    <a:pt x="84201" y="17653"/>
                  </a:lnTo>
                  <a:lnTo>
                    <a:pt x="83820" y="29972"/>
                  </a:lnTo>
                  <a:lnTo>
                    <a:pt x="89535" y="8001"/>
                  </a:lnTo>
                  <a:close/>
                </a:path>
              </a:pathLst>
            </a:custGeom>
            <a:solidFill>
              <a:srgbClr val="AAADAF"/>
            </a:solidFill>
          </p:spPr>
          <p:txBody>
            <a:bodyPr wrap="square" lIns="0" tIns="0" rIns="0" bIns="0" rtlCol="0"/>
            <a:lstStyle/>
            <a:p>
              <a:endParaRPr/>
            </a:p>
          </p:txBody>
        </p:sp>
        <p:sp>
          <p:nvSpPr>
            <p:cNvPr id="39" name="object 38">
              <a:extLst>
                <a:ext uri="{FF2B5EF4-FFF2-40B4-BE49-F238E27FC236}">
                  <a16:creationId xmlns:a16="http://schemas.microsoft.com/office/drawing/2014/main" id="{47D473F2-ED79-43CB-8F67-53D7C429AB14}"/>
                </a:ext>
              </a:extLst>
            </p:cNvPr>
            <p:cNvSpPr/>
            <p:nvPr/>
          </p:nvSpPr>
          <p:spPr>
            <a:xfrm>
              <a:off x="8882252" y="4309999"/>
              <a:ext cx="69215" cy="48895"/>
            </a:xfrm>
            <a:custGeom>
              <a:avLst/>
              <a:gdLst/>
              <a:ahLst/>
              <a:cxnLst/>
              <a:rect l="l" t="t" r="r" b="b"/>
              <a:pathLst>
                <a:path w="69215" h="48895">
                  <a:moveTo>
                    <a:pt x="10541" y="0"/>
                  </a:moveTo>
                  <a:lnTo>
                    <a:pt x="507" y="6984"/>
                  </a:lnTo>
                  <a:lnTo>
                    <a:pt x="0" y="19303"/>
                  </a:lnTo>
                  <a:lnTo>
                    <a:pt x="53213" y="48513"/>
                  </a:lnTo>
                  <a:lnTo>
                    <a:pt x="60705" y="46227"/>
                  </a:lnTo>
                  <a:lnTo>
                    <a:pt x="68706" y="31750"/>
                  </a:lnTo>
                  <a:lnTo>
                    <a:pt x="10541" y="0"/>
                  </a:lnTo>
                  <a:close/>
                </a:path>
              </a:pathLst>
            </a:custGeom>
            <a:solidFill>
              <a:srgbClr val="638BAF"/>
            </a:solidFill>
          </p:spPr>
          <p:txBody>
            <a:bodyPr wrap="square" lIns="0" tIns="0" rIns="0" bIns="0" rtlCol="0"/>
            <a:lstStyle/>
            <a:p>
              <a:endParaRPr/>
            </a:p>
          </p:txBody>
        </p:sp>
        <p:sp>
          <p:nvSpPr>
            <p:cNvPr id="40" name="object 39">
              <a:extLst>
                <a:ext uri="{FF2B5EF4-FFF2-40B4-BE49-F238E27FC236}">
                  <a16:creationId xmlns:a16="http://schemas.microsoft.com/office/drawing/2014/main" id="{3BBCE83C-FCEE-4BF6-A94B-A822EC487876}"/>
                </a:ext>
              </a:extLst>
            </p:cNvPr>
            <p:cNvSpPr/>
            <p:nvPr/>
          </p:nvSpPr>
          <p:spPr>
            <a:xfrm>
              <a:off x="8915653" y="4310888"/>
              <a:ext cx="1431290" cy="800100"/>
            </a:xfrm>
            <a:custGeom>
              <a:avLst/>
              <a:gdLst/>
              <a:ahLst/>
              <a:cxnLst/>
              <a:rect l="l" t="t" r="r" b="b"/>
              <a:pathLst>
                <a:path w="1431290" h="800100">
                  <a:moveTo>
                    <a:pt x="70993" y="0"/>
                  </a:moveTo>
                  <a:lnTo>
                    <a:pt x="43688" y="3937"/>
                  </a:lnTo>
                  <a:lnTo>
                    <a:pt x="21209" y="10541"/>
                  </a:lnTo>
                  <a:lnTo>
                    <a:pt x="5842" y="27305"/>
                  </a:lnTo>
                  <a:lnTo>
                    <a:pt x="0" y="49275"/>
                  </a:lnTo>
                  <a:lnTo>
                    <a:pt x="3937" y="76581"/>
                  </a:lnTo>
                  <a:lnTo>
                    <a:pt x="25526" y="94614"/>
                  </a:lnTo>
                  <a:lnTo>
                    <a:pt x="49275" y="120268"/>
                  </a:lnTo>
                  <a:lnTo>
                    <a:pt x="1328166" y="793876"/>
                  </a:lnTo>
                  <a:lnTo>
                    <a:pt x="1362582" y="800100"/>
                  </a:lnTo>
                  <a:lnTo>
                    <a:pt x="1389888" y="796163"/>
                  </a:lnTo>
                  <a:lnTo>
                    <a:pt x="1409700" y="794385"/>
                  </a:lnTo>
                  <a:lnTo>
                    <a:pt x="1425067" y="777620"/>
                  </a:lnTo>
                  <a:lnTo>
                    <a:pt x="1430781" y="755650"/>
                  </a:lnTo>
                  <a:lnTo>
                    <a:pt x="1426845" y="728344"/>
                  </a:lnTo>
                  <a:lnTo>
                    <a:pt x="1407922" y="705485"/>
                  </a:lnTo>
                  <a:lnTo>
                    <a:pt x="1386331" y="687324"/>
                  </a:lnTo>
                  <a:lnTo>
                    <a:pt x="107442" y="13716"/>
                  </a:lnTo>
                  <a:lnTo>
                    <a:pt x="70993" y="0"/>
                  </a:lnTo>
                  <a:close/>
                </a:path>
              </a:pathLst>
            </a:custGeom>
            <a:solidFill>
              <a:srgbClr val="233D5B"/>
            </a:solidFill>
          </p:spPr>
          <p:txBody>
            <a:bodyPr wrap="square" lIns="0" tIns="0" rIns="0" bIns="0" rtlCol="0"/>
            <a:lstStyle/>
            <a:p>
              <a:endParaRPr/>
            </a:p>
          </p:txBody>
        </p:sp>
        <p:sp>
          <p:nvSpPr>
            <p:cNvPr id="41" name="object 40">
              <a:extLst>
                <a:ext uri="{FF2B5EF4-FFF2-40B4-BE49-F238E27FC236}">
                  <a16:creationId xmlns:a16="http://schemas.microsoft.com/office/drawing/2014/main" id="{FE7206D4-326E-4BF1-A33D-73AB265870F1}"/>
                </a:ext>
              </a:extLst>
            </p:cNvPr>
            <p:cNvSpPr/>
            <p:nvPr/>
          </p:nvSpPr>
          <p:spPr>
            <a:xfrm>
              <a:off x="8990456" y="4342638"/>
              <a:ext cx="1298575" cy="748665"/>
            </a:xfrm>
            <a:custGeom>
              <a:avLst/>
              <a:gdLst/>
              <a:ahLst/>
              <a:cxnLst/>
              <a:rect l="l" t="t" r="r" b="b"/>
              <a:pathLst>
                <a:path w="1298575" h="748664">
                  <a:moveTo>
                    <a:pt x="54228" y="0"/>
                  </a:moveTo>
                  <a:lnTo>
                    <a:pt x="29210" y="11430"/>
                  </a:lnTo>
                  <a:lnTo>
                    <a:pt x="8382" y="37845"/>
                  </a:lnTo>
                  <a:lnTo>
                    <a:pt x="0" y="64769"/>
                  </a:lnTo>
                  <a:lnTo>
                    <a:pt x="3937" y="92075"/>
                  </a:lnTo>
                  <a:lnTo>
                    <a:pt x="15367" y="117093"/>
                  </a:lnTo>
                  <a:lnTo>
                    <a:pt x="41783" y="137794"/>
                  </a:lnTo>
                  <a:lnTo>
                    <a:pt x="1194816" y="742695"/>
                  </a:lnTo>
                  <a:lnTo>
                    <a:pt x="1216914" y="748411"/>
                  </a:lnTo>
                  <a:lnTo>
                    <a:pt x="1244219" y="744474"/>
                  </a:lnTo>
                  <a:lnTo>
                    <a:pt x="1269238" y="733044"/>
                  </a:lnTo>
                  <a:lnTo>
                    <a:pt x="1287272" y="711454"/>
                  </a:lnTo>
                  <a:lnTo>
                    <a:pt x="1298321" y="679831"/>
                  </a:lnTo>
                  <a:lnTo>
                    <a:pt x="1294384" y="652526"/>
                  </a:lnTo>
                  <a:lnTo>
                    <a:pt x="1256538" y="606679"/>
                  </a:lnTo>
                  <a:lnTo>
                    <a:pt x="113284" y="7112"/>
                  </a:lnTo>
                  <a:lnTo>
                    <a:pt x="54228" y="0"/>
                  </a:lnTo>
                  <a:close/>
                </a:path>
              </a:pathLst>
            </a:custGeom>
            <a:solidFill>
              <a:srgbClr val="DE5513"/>
            </a:solidFill>
          </p:spPr>
          <p:txBody>
            <a:bodyPr wrap="square" lIns="0" tIns="0" rIns="0" bIns="0" rtlCol="0"/>
            <a:lstStyle/>
            <a:p>
              <a:endParaRPr/>
            </a:p>
          </p:txBody>
        </p:sp>
        <p:sp>
          <p:nvSpPr>
            <p:cNvPr id="42" name="object 41">
              <a:extLst>
                <a:ext uri="{FF2B5EF4-FFF2-40B4-BE49-F238E27FC236}">
                  <a16:creationId xmlns:a16="http://schemas.microsoft.com/office/drawing/2014/main" id="{6871095A-5984-4A96-8CA0-EF82CB694161}"/>
                </a:ext>
              </a:extLst>
            </p:cNvPr>
            <p:cNvSpPr/>
            <p:nvPr/>
          </p:nvSpPr>
          <p:spPr>
            <a:xfrm>
              <a:off x="9705212" y="4848098"/>
              <a:ext cx="532130" cy="226695"/>
            </a:xfrm>
            <a:custGeom>
              <a:avLst/>
              <a:gdLst/>
              <a:ahLst/>
              <a:cxnLst/>
              <a:rect l="l" t="t" r="r" b="b"/>
              <a:pathLst>
                <a:path w="532129" h="226695">
                  <a:moveTo>
                    <a:pt x="0" y="0"/>
                  </a:moveTo>
                  <a:lnTo>
                    <a:pt x="11429" y="25145"/>
                  </a:lnTo>
                  <a:lnTo>
                    <a:pt x="18414" y="35306"/>
                  </a:lnTo>
                  <a:lnTo>
                    <a:pt x="366902" y="225678"/>
                  </a:lnTo>
                  <a:lnTo>
                    <a:pt x="460755" y="226694"/>
                  </a:lnTo>
                  <a:lnTo>
                    <a:pt x="483615" y="207771"/>
                  </a:lnTo>
                  <a:lnTo>
                    <a:pt x="509142" y="184022"/>
                  </a:lnTo>
                  <a:lnTo>
                    <a:pt x="527083" y="151256"/>
                  </a:lnTo>
                  <a:lnTo>
                    <a:pt x="288162" y="151256"/>
                  </a:lnTo>
                  <a:lnTo>
                    <a:pt x="0" y="0"/>
                  </a:lnTo>
                  <a:close/>
                </a:path>
                <a:path w="532129" h="226695">
                  <a:moveTo>
                    <a:pt x="372363" y="8635"/>
                  </a:moveTo>
                  <a:lnTo>
                    <a:pt x="371093" y="45593"/>
                  </a:lnTo>
                  <a:lnTo>
                    <a:pt x="328675" y="123062"/>
                  </a:lnTo>
                  <a:lnTo>
                    <a:pt x="300989" y="139319"/>
                  </a:lnTo>
                  <a:lnTo>
                    <a:pt x="288162" y="151256"/>
                  </a:lnTo>
                  <a:lnTo>
                    <a:pt x="527083" y="151256"/>
                  </a:lnTo>
                  <a:lnTo>
                    <a:pt x="530351" y="145287"/>
                  </a:lnTo>
                  <a:lnTo>
                    <a:pt x="531748" y="108331"/>
                  </a:lnTo>
                  <a:lnTo>
                    <a:pt x="532129" y="96012"/>
                  </a:lnTo>
                  <a:lnTo>
                    <a:pt x="372363" y="8635"/>
                  </a:lnTo>
                  <a:close/>
                </a:path>
              </a:pathLst>
            </a:custGeom>
            <a:solidFill>
              <a:srgbClr val="233D5B"/>
            </a:solidFill>
          </p:spPr>
          <p:txBody>
            <a:bodyPr wrap="square" lIns="0" tIns="0" rIns="0" bIns="0" rtlCol="0"/>
            <a:lstStyle/>
            <a:p>
              <a:endParaRPr/>
            </a:p>
          </p:txBody>
        </p:sp>
        <p:sp>
          <p:nvSpPr>
            <p:cNvPr id="43" name="object 42">
              <a:extLst>
                <a:ext uri="{FF2B5EF4-FFF2-40B4-BE49-F238E27FC236}">
                  <a16:creationId xmlns:a16="http://schemas.microsoft.com/office/drawing/2014/main" id="{B213E170-C6BD-4616-975B-77382E5276A9}"/>
                </a:ext>
              </a:extLst>
            </p:cNvPr>
            <p:cNvSpPr/>
            <p:nvPr/>
          </p:nvSpPr>
          <p:spPr>
            <a:xfrm>
              <a:off x="8585961" y="4784470"/>
              <a:ext cx="1500505" cy="952500"/>
            </a:xfrm>
            <a:custGeom>
              <a:avLst/>
              <a:gdLst/>
              <a:ahLst/>
              <a:cxnLst/>
              <a:rect l="l" t="t" r="r" b="b"/>
              <a:pathLst>
                <a:path w="1500504" h="952500">
                  <a:moveTo>
                    <a:pt x="116840" y="0"/>
                  </a:moveTo>
                  <a:lnTo>
                    <a:pt x="0" y="225297"/>
                  </a:lnTo>
                  <a:lnTo>
                    <a:pt x="1387983" y="952296"/>
                  </a:lnTo>
                  <a:lnTo>
                    <a:pt x="1499997" y="724280"/>
                  </a:lnTo>
                  <a:lnTo>
                    <a:pt x="116840" y="0"/>
                  </a:lnTo>
                  <a:close/>
                </a:path>
              </a:pathLst>
            </a:custGeom>
            <a:solidFill>
              <a:srgbClr val="EAAB28"/>
            </a:solidFill>
          </p:spPr>
          <p:txBody>
            <a:bodyPr wrap="square" lIns="0" tIns="0" rIns="0" bIns="0" rtlCol="0"/>
            <a:lstStyle/>
            <a:p>
              <a:endParaRPr/>
            </a:p>
          </p:txBody>
        </p:sp>
        <p:sp>
          <p:nvSpPr>
            <p:cNvPr id="44" name="object 43">
              <a:extLst>
                <a:ext uri="{FF2B5EF4-FFF2-40B4-BE49-F238E27FC236}">
                  <a16:creationId xmlns:a16="http://schemas.microsoft.com/office/drawing/2014/main" id="{F849B584-47AB-42DA-9B4F-F75048E060E0}"/>
                </a:ext>
              </a:extLst>
            </p:cNvPr>
            <p:cNvSpPr/>
            <p:nvPr/>
          </p:nvSpPr>
          <p:spPr>
            <a:xfrm>
              <a:off x="8658479" y="4959223"/>
              <a:ext cx="1267460" cy="735330"/>
            </a:xfrm>
            <a:custGeom>
              <a:avLst/>
              <a:gdLst/>
              <a:ahLst/>
              <a:cxnLst/>
              <a:rect l="l" t="t" r="r" b="b"/>
              <a:pathLst>
                <a:path w="1267459" h="735329">
                  <a:moveTo>
                    <a:pt x="1267079" y="681964"/>
                  </a:moveTo>
                  <a:lnTo>
                    <a:pt x="1220749" y="657847"/>
                  </a:lnTo>
                  <a:lnTo>
                    <a:pt x="1250442" y="597408"/>
                  </a:lnTo>
                  <a:lnTo>
                    <a:pt x="1226185" y="584200"/>
                  </a:lnTo>
                  <a:lnTo>
                    <a:pt x="1196314" y="645121"/>
                  </a:lnTo>
                  <a:lnTo>
                    <a:pt x="1137627" y="614553"/>
                  </a:lnTo>
                  <a:lnTo>
                    <a:pt x="1168146" y="552450"/>
                  </a:lnTo>
                  <a:lnTo>
                    <a:pt x="1139063" y="536575"/>
                  </a:lnTo>
                  <a:lnTo>
                    <a:pt x="1110996" y="600684"/>
                  </a:lnTo>
                  <a:lnTo>
                    <a:pt x="1049642" y="568718"/>
                  </a:lnTo>
                  <a:lnTo>
                    <a:pt x="1081024" y="504825"/>
                  </a:lnTo>
                  <a:lnTo>
                    <a:pt x="1054227" y="496443"/>
                  </a:lnTo>
                  <a:lnTo>
                    <a:pt x="1025029" y="555904"/>
                  </a:lnTo>
                  <a:lnTo>
                    <a:pt x="958799" y="521398"/>
                  </a:lnTo>
                  <a:lnTo>
                    <a:pt x="991235" y="462026"/>
                  </a:lnTo>
                  <a:lnTo>
                    <a:pt x="966978" y="448818"/>
                  </a:lnTo>
                  <a:lnTo>
                    <a:pt x="934300" y="508647"/>
                  </a:lnTo>
                  <a:lnTo>
                    <a:pt x="875614" y="478066"/>
                  </a:lnTo>
                  <a:lnTo>
                    <a:pt x="908939" y="417068"/>
                  </a:lnTo>
                  <a:lnTo>
                    <a:pt x="884682" y="403860"/>
                  </a:lnTo>
                  <a:lnTo>
                    <a:pt x="851115" y="465302"/>
                  </a:lnTo>
                  <a:lnTo>
                    <a:pt x="787539" y="432181"/>
                  </a:lnTo>
                  <a:lnTo>
                    <a:pt x="821817" y="369443"/>
                  </a:lnTo>
                  <a:lnTo>
                    <a:pt x="797560" y="356235"/>
                  </a:lnTo>
                  <a:lnTo>
                    <a:pt x="763041" y="419417"/>
                  </a:lnTo>
                  <a:lnTo>
                    <a:pt x="704367" y="388848"/>
                  </a:lnTo>
                  <a:lnTo>
                    <a:pt x="736854" y="329438"/>
                  </a:lnTo>
                  <a:lnTo>
                    <a:pt x="707771" y="313563"/>
                  </a:lnTo>
                  <a:lnTo>
                    <a:pt x="674966" y="373545"/>
                  </a:lnTo>
                  <a:lnTo>
                    <a:pt x="616292" y="342963"/>
                  </a:lnTo>
                  <a:lnTo>
                    <a:pt x="649732" y="281813"/>
                  </a:lnTo>
                  <a:lnTo>
                    <a:pt x="625475" y="268605"/>
                  </a:lnTo>
                  <a:lnTo>
                    <a:pt x="591794" y="330200"/>
                  </a:lnTo>
                  <a:lnTo>
                    <a:pt x="533107" y="299618"/>
                  </a:lnTo>
                  <a:lnTo>
                    <a:pt x="567436" y="236855"/>
                  </a:lnTo>
                  <a:lnTo>
                    <a:pt x="538353" y="220980"/>
                  </a:lnTo>
                  <a:lnTo>
                    <a:pt x="503720" y="284314"/>
                  </a:lnTo>
                  <a:lnTo>
                    <a:pt x="445046" y="253733"/>
                  </a:lnTo>
                  <a:lnTo>
                    <a:pt x="480314" y="189230"/>
                  </a:lnTo>
                  <a:lnTo>
                    <a:pt x="450850" y="185674"/>
                  </a:lnTo>
                  <a:lnTo>
                    <a:pt x="420598" y="240995"/>
                  </a:lnTo>
                  <a:lnTo>
                    <a:pt x="357035" y="207873"/>
                  </a:lnTo>
                  <a:lnTo>
                    <a:pt x="383032" y="148590"/>
                  </a:lnTo>
                  <a:lnTo>
                    <a:pt x="358775" y="135382"/>
                  </a:lnTo>
                  <a:lnTo>
                    <a:pt x="330073" y="193827"/>
                  </a:lnTo>
                  <a:lnTo>
                    <a:pt x="271449" y="163271"/>
                  </a:lnTo>
                  <a:lnTo>
                    <a:pt x="300736" y="103632"/>
                  </a:lnTo>
                  <a:lnTo>
                    <a:pt x="271653" y="87757"/>
                  </a:lnTo>
                  <a:lnTo>
                    <a:pt x="244716" y="149339"/>
                  </a:lnTo>
                  <a:lnTo>
                    <a:pt x="186080" y="118783"/>
                  </a:lnTo>
                  <a:lnTo>
                    <a:pt x="213614" y="56007"/>
                  </a:lnTo>
                  <a:lnTo>
                    <a:pt x="189357" y="42799"/>
                  </a:lnTo>
                  <a:lnTo>
                    <a:pt x="158978" y="104660"/>
                  </a:lnTo>
                  <a:lnTo>
                    <a:pt x="100114" y="73977"/>
                  </a:lnTo>
                  <a:lnTo>
                    <a:pt x="128651" y="15875"/>
                  </a:lnTo>
                  <a:lnTo>
                    <a:pt x="99568" y="0"/>
                  </a:lnTo>
                  <a:lnTo>
                    <a:pt x="73317" y="60007"/>
                  </a:lnTo>
                  <a:lnTo>
                    <a:pt x="29083" y="36957"/>
                  </a:lnTo>
                  <a:lnTo>
                    <a:pt x="0" y="90170"/>
                  </a:lnTo>
                  <a:lnTo>
                    <a:pt x="48958" y="115684"/>
                  </a:lnTo>
                  <a:lnTo>
                    <a:pt x="48514" y="116713"/>
                  </a:lnTo>
                  <a:lnTo>
                    <a:pt x="72644" y="129921"/>
                  </a:lnTo>
                  <a:lnTo>
                    <a:pt x="73380" y="128409"/>
                  </a:lnTo>
                  <a:lnTo>
                    <a:pt x="303352" y="248234"/>
                  </a:lnTo>
                  <a:lnTo>
                    <a:pt x="302768" y="249428"/>
                  </a:lnTo>
                  <a:lnTo>
                    <a:pt x="331851" y="265303"/>
                  </a:lnTo>
                  <a:lnTo>
                    <a:pt x="332638" y="263499"/>
                  </a:lnTo>
                  <a:lnTo>
                    <a:pt x="391515" y="294182"/>
                  </a:lnTo>
                  <a:lnTo>
                    <a:pt x="390017" y="296926"/>
                  </a:lnTo>
                  <a:lnTo>
                    <a:pt x="398830" y="297992"/>
                  </a:lnTo>
                  <a:lnTo>
                    <a:pt x="998296" y="610336"/>
                  </a:lnTo>
                  <a:lnTo>
                    <a:pt x="998220" y="610489"/>
                  </a:lnTo>
                  <a:lnTo>
                    <a:pt x="999185" y="610793"/>
                  </a:lnTo>
                  <a:lnTo>
                    <a:pt x="1237996" y="735215"/>
                  </a:lnTo>
                  <a:lnTo>
                    <a:pt x="1267079" y="681964"/>
                  </a:lnTo>
                  <a:close/>
                </a:path>
              </a:pathLst>
            </a:custGeom>
            <a:solidFill>
              <a:srgbClr val="F0CA68"/>
            </a:solidFill>
          </p:spPr>
          <p:txBody>
            <a:bodyPr wrap="square" lIns="0" tIns="0" rIns="0" bIns="0" rtlCol="0"/>
            <a:lstStyle/>
            <a:p>
              <a:endParaRPr/>
            </a:p>
          </p:txBody>
        </p:sp>
        <p:sp>
          <p:nvSpPr>
            <p:cNvPr id="45" name="object 44">
              <a:extLst>
                <a:ext uri="{FF2B5EF4-FFF2-40B4-BE49-F238E27FC236}">
                  <a16:creationId xmlns:a16="http://schemas.microsoft.com/office/drawing/2014/main" id="{40F7D66F-3959-4BB8-9A3C-E6EAF8110931}"/>
                </a:ext>
              </a:extLst>
            </p:cNvPr>
            <p:cNvSpPr/>
            <p:nvPr/>
          </p:nvSpPr>
          <p:spPr>
            <a:xfrm>
              <a:off x="8734932" y="4543679"/>
              <a:ext cx="1477645" cy="814705"/>
            </a:xfrm>
            <a:custGeom>
              <a:avLst/>
              <a:gdLst/>
              <a:ahLst/>
              <a:cxnLst/>
              <a:rect l="l" t="t" r="r" b="b"/>
              <a:pathLst>
                <a:path w="1477645" h="814704">
                  <a:moveTo>
                    <a:pt x="67945" y="0"/>
                  </a:moveTo>
                  <a:lnTo>
                    <a:pt x="50292" y="9271"/>
                  </a:lnTo>
                  <a:lnTo>
                    <a:pt x="34925" y="26035"/>
                  </a:lnTo>
                  <a:lnTo>
                    <a:pt x="3175" y="84074"/>
                  </a:lnTo>
                  <a:lnTo>
                    <a:pt x="0" y="101219"/>
                  </a:lnTo>
                  <a:lnTo>
                    <a:pt x="8890" y="131191"/>
                  </a:lnTo>
                  <a:lnTo>
                    <a:pt x="23368" y="139065"/>
                  </a:lnTo>
                  <a:lnTo>
                    <a:pt x="1292987" y="795147"/>
                  </a:lnTo>
                  <a:lnTo>
                    <a:pt x="1477518" y="814197"/>
                  </a:lnTo>
                  <a:lnTo>
                    <a:pt x="1359535" y="661797"/>
                  </a:lnTo>
                  <a:lnTo>
                    <a:pt x="94742" y="8382"/>
                  </a:lnTo>
                  <a:lnTo>
                    <a:pt x="80264" y="508"/>
                  </a:lnTo>
                  <a:lnTo>
                    <a:pt x="67945" y="0"/>
                  </a:lnTo>
                  <a:close/>
                </a:path>
              </a:pathLst>
            </a:custGeom>
            <a:solidFill>
              <a:srgbClr val="D75A67"/>
            </a:solidFill>
          </p:spPr>
          <p:txBody>
            <a:bodyPr wrap="square" lIns="0" tIns="0" rIns="0" bIns="0" rtlCol="0"/>
            <a:lstStyle/>
            <a:p>
              <a:endParaRPr/>
            </a:p>
          </p:txBody>
        </p:sp>
        <p:sp>
          <p:nvSpPr>
            <p:cNvPr id="46" name="object 45">
              <a:extLst>
                <a:ext uri="{FF2B5EF4-FFF2-40B4-BE49-F238E27FC236}">
                  <a16:creationId xmlns:a16="http://schemas.microsoft.com/office/drawing/2014/main" id="{23072F83-29BC-47A0-A8A6-8836CF32B626}"/>
                </a:ext>
              </a:extLst>
            </p:cNvPr>
            <p:cNvSpPr/>
            <p:nvPr/>
          </p:nvSpPr>
          <p:spPr>
            <a:xfrm>
              <a:off x="8734932" y="4593844"/>
              <a:ext cx="1477645" cy="764540"/>
            </a:xfrm>
            <a:custGeom>
              <a:avLst/>
              <a:gdLst/>
              <a:ahLst/>
              <a:cxnLst/>
              <a:rect l="l" t="t" r="r" b="b"/>
              <a:pathLst>
                <a:path w="1477645" h="764539">
                  <a:moveTo>
                    <a:pt x="21717" y="0"/>
                  </a:moveTo>
                  <a:lnTo>
                    <a:pt x="3175" y="33908"/>
                  </a:lnTo>
                  <a:lnTo>
                    <a:pt x="0" y="51053"/>
                  </a:lnTo>
                  <a:lnTo>
                    <a:pt x="8890" y="81025"/>
                  </a:lnTo>
                  <a:lnTo>
                    <a:pt x="23368" y="88899"/>
                  </a:lnTo>
                  <a:lnTo>
                    <a:pt x="1292987" y="744981"/>
                  </a:lnTo>
                  <a:lnTo>
                    <a:pt x="1477518" y="764031"/>
                  </a:lnTo>
                  <a:lnTo>
                    <a:pt x="1312926" y="674115"/>
                  </a:lnTo>
                  <a:lnTo>
                    <a:pt x="21717" y="0"/>
                  </a:lnTo>
                  <a:close/>
                </a:path>
              </a:pathLst>
            </a:custGeom>
            <a:solidFill>
              <a:srgbClr val="A9272C"/>
            </a:solidFill>
          </p:spPr>
          <p:txBody>
            <a:bodyPr wrap="square" lIns="0" tIns="0" rIns="0" bIns="0" rtlCol="0"/>
            <a:lstStyle/>
            <a:p>
              <a:endParaRPr/>
            </a:p>
          </p:txBody>
        </p:sp>
        <p:sp>
          <p:nvSpPr>
            <p:cNvPr id="47" name="object 46">
              <a:extLst>
                <a:ext uri="{FF2B5EF4-FFF2-40B4-BE49-F238E27FC236}">
                  <a16:creationId xmlns:a16="http://schemas.microsoft.com/office/drawing/2014/main" id="{10C1D7FD-66C5-460D-9E8C-B2CC06969153}"/>
                </a:ext>
              </a:extLst>
            </p:cNvPr>
            <p:cNvSpPr/>
            <p:nvPr/>
          </p:nvSpPr>
          <p:spPr>
            <a:xfrm>
              <a:off x="8811513" y="4581144"/>
              <a:ext cx="1401445" cy="777240"/>
            </a:xfrm>
            <a:custGeom>
              <a:avLst/>
              <a:gdLst/>
              <a:ahLst/>
              <a:cxnLst/>
              <a:rect l="l" t="t" r="r" b="b"/>
              <a:pathLst>
                <a:path w="1401445" h="777239">
                  <a:moveTo>
                    <a:pt x="71500" y="0"/>
                  </a:moveTo>
                  <a:lnTo>
                    <a:pt x="27431" y="57657"/>
                  </a:lnTo>
                  <a:lnTo>
                    <a:pt x="0" y="130809"/>
                  </a:lnTo>
                  <a:lnTo>
                    <a:pt x="1216405" y="757681"/>
                  </a:lnTo>
                  <a:lnTo>
                    <a:pt x="1400936" y="776731"/>
                  </a:lnTo>
                  <a:lnTo>
                    <a:pt x="1282953" y="624331"/>
                  </a:lnTo>
                  <a:lnTo>
                    <a:pt x="71500" y="0"/>
                  </a:lnTo>
                  <a:close/>
                </a:path>
              </a:pathLst>
            </a:custGeom>
            <a:solidFill>
              <a:srgbClr val="FFFFFF"/>
            </a:solidFill>
          </p:spPr>
          <p:txBody>
            <a:bodyPr wrap="square" lIns="0" tIns="0" rIns="0" bIns="0" rtlCol="0"/>
            <a:lstStyle/>
            <a:p>
              <a:endParaRPr/>
            </a:p>
          </p:txBody>
        </p:sp>
        <p:sp>
          <p:nvSpPr>
            <p:cNvPr id="48" name="object 47">
              <a:extLst>
                <a:ext uri="{FF2B5EF4-FFF2-40B4-BE49-F238E27FC236}">
                  <a16:creationId xmlns:a16="http://schemas.microsoft.com/office/drawing/2014/main" id="{26D27818-4261-4390-AD66-4D926A07F0AB}"/>
                </a:ext>
              </a:extLst>
            </p:cNvPr>
            <p:cNvSpPr/>
            <p:nvPr/>
          </p:nvSpPr>
          <p:spPr>
            <a:xfrm>
              <a:off x="8811513" y="4638801"/>
              <a:ext cx="1401445" cy="719455"/>
            </a:xfrm>
            <a:custGeom>
              <a:avLst/>
              <a:gdLst/>
              <a:ahLst/>
              <a:cxnLst/>
              <a:rect l="l" t="t" r="r" b="b"/>
              <a:pathLst>
                <a:path w="1401445" h="719454">
                  <a:moveTo>
                    <a:pt x="27431" y="0"/>
                  </a:moveTo>
                  <a:lnTo>
                    <a:pt x="0" y="73025"/>
                  </a:lnTo>
                  <a:lnTo>
                    <a:pt x="1216405" y="700024"/>
                  </a:lnTo>
                  <a:lnTo>
                    <a:pt x="1400936" y="719074"/>
                  </a:lnTo>
                  <a:lnTo>
                    <a:pt x="1236344" y="629158"/>
                  </a:lnTo>
                  <a:lnTo>
                    <a:pt x="27431" y="0"/>
                  </a:lnTo>
                  <a:close/>
                </a:path>
              </a:pathLst>
            </a:custGeom>
            <a:solidFill>
              <a:srgbClr val="CECECE"/>
            </a:solidFill>
          </p:spPr>
          <p:txBody>
            <a:bodyPr wrap="square" lIns="0" tIns="0" rIns="0" bIns="0" rtlCol="0"/>
            <a:lstStyle/>
            <a:p>
              <a:endParaRPr/>
            </a:p>
          </p:txBody>
        </p:sp>
        <p:sp>
          <p:nvSpPr>
            <p:cNvPr id="49" name="object 48">
              <a:extLst>
                <a:ext uri="{FF2B5EF4-FFF2-40B4-BE49-F238E27FC236}">
                  <a16:creationId xmlns:a16="http://schemas.microsoft.com/office/drawing/2014/main" id="{FF40FD39-4B5E-433C-A81E-63EA4AEFE30E}"/>
                </a:ext>
              </a:extLst>
            </p:cNvPr>
            <p:cNvSpPr/>
            <p:nvPr/>
          </p:nvSpPr>
          <p:spPr>
            <a:xfrm>
              <a:off x="8855074" y="4595368"/>
              <a:ext cx="1357630" cy="762635"/>
            </a:xfrm>
            <a:custGeom>
              <a:avLst/>
              <a:gdLst/>
              <a:ahLst/>
              <a:cxnLst/>
              <a:rect l="l" t="t" r="r" b="b"/>
              <a:pathLst>
                <a:path w="1357629" h="762635">
                  <a:moveTo>
                    <a:pt x="76707" y="0"/>
                  </a:moveTo>
                  <a:lnTo>
                    <a:pt x="32257" y="69849"/>
                  </a:lnTo>
                  <a:lnTo>
                    <a:pt x="0" y="140334"/>
                  </a:lnTo>
                  <a:lnTo>
                    <a:pt x="1172845" y="743457"/>
                  </a:lnTo>
                  <a:lnTo>
                    <a:pt x="1357376" y="762507"/>
                  </a:lnTo>
                  <a:lnTo>
                    <a:pt x="1239393" y="610107"/>
                  </a:lnTo>
                  <a:lnTo>
                    <a:pt x="76707" y="0"/>
                  </a:lnTo>
                  <a:close/>
                </a:path>
              </a:pathLst>
            </a:custGeom>
            <a:solidFill>
              <a:srgbClr val="1E1213"/>
            </a:solidFill>
          </p:spPr>
          <p:txBody>
            <a:bodyPr wrap="square" lIns="0" tIns="0" rIns="0" bIns="0" rtlCol="0"/>
            <a:lstStyle/>
            <a:p>
              <a:endParaRPr/>
            </a:p>
          </p:txBody>
        </p:sp>
        <p:sp>
          <p:nvSpPr>
            <p:cNvPr id="50" name="object 49">
              <a:extLst>
                <a:ext uri="{FF2B5EF4-FFF2-40B4-BE49-F238E27FC236}">
                  <a16:creationId xmlns:a16="http://schemas.microsoft.com/office/drawing/2014/main" id="{4E69F1A8-3942-4690-869A-8B9AEBC0AC2B}"/>
                </a:ext>
              </a:extLst>
            </p:cNvPr>
            <p:cNvSpPr/>
            <p:nvPr/>
          </p:nvSpPr>
          <p:spPr>
            <a:xfrm>
              <a:off x="8855074" y="4665218"/>
              <a:ext cx="1357630" cy="692785"/>
            </a:xfrm>
            <a:custGeom>
              <a:avLst/>
              <a:gdLst/>
              <a:ahLst/>
              <a:cxnLst/>
              <a:rect l="l" t="t" r="r" b="b"/>
              <a:pathLst>
                <a:path w="1357629" h="692785">
                  <a:moveTo>
                    <a:pt x="32257" y="0"/>
                  </a:moveTo>
                  <a:lnTo>
                    <a:pt x="0" y="70484"/>
                  </a:lnTo>
                  <a:lnTo>
                    <a:pt x="1172845" y="673607"/>
                  </a:lnTo>
                  <a:lnTo>
                    <a:pt x="1357376" y="692657"/>
                  </a:lnTo>
                  <a:lnTo>
                    <a:pt x="1192783" y="602741"/>
                  </a:lnTo>
                  <a:lnTo>
                    <a:pt x="32257" y="0"/>
                  </a:lnTo>
                  <a:close/>
                </a:path>
              </a:pathLst>
            </a:custGeom>
            <a:solidFill>
              <a:srgbClr val="E3A42F"/>
            </a:solidFill>
          </p:spPr>
          <p:txBody>
            <a:bodyPr wrap="square" lIns="0" tIns="0" rIns="0" bIns="0" rtlCol="0"/>
            <a:lstStyle/>
            <a:p>
              <a:endParaRPr/>
            </a:p>
          </p:txBody>
        </p:sp>
        <p:pic>
          <p:nvPicPr>
            <p:cNvPr id="51" name="object 50">
              <a:extLst>
                <a:ext uri="{FF2B5EF4-FFF2-40B4-BE49-F238E27FC236}">
                  <a16:creationId xmlns:a16="http://schemas.microsoft.com/office/drawing/2014/main" id="{89FB0637-22A6-499D-9AC7-71B7A1FBCB39}"/>
                </a:ext>
              </a:extLst>
            </p:cNvPr>
            <p:cNvPicPr/>
            <p:nvPr/>
          </p:nvPicPr>
          <p:blipFill>
            <a:blip r:embed="rId16" cstate="print"/>
            <a:stretch>
              <a:fillRect/>
            </a:stretch>
          </p:blipFill>
          <p:spPr>
            <a:xfrm>
              <a:off x="10027919" y="5205475"/>
              <a:ext cx="184530" cy="152400"/>
            </a:xfrm>
            <a:prstGeom prst="rect">
              <a:avLst/>
            </a:prstGeom>
          </p:spPr>
        </p:pic>
        <p:pic>
          <p:nvPicPr>
            <p:cNvPr id="52" name="object 51">
              <a:extLst>
                <a:ext uri="{FF2B5EF4-FFF2-40B4-BE49-F238E27FC236}">
                  <a16:creationId xmlns:a16="http://schemas.microsoft.com/office/drawing/2014/main" id="{B8E1730E-0D84-4ED4-B596-CD281D5EA52A}"/>
                </a:ext>
              </a:extLst>
            </p:cNvPr>
            <p:cNvPicPr/>
            <p:nvPr/>
          </p:nvPicPr>
          <p:blipFill>
            <a:blip r:embed="rId17" cstate="print"/>
            <a:stretch>
              <a:fillRect/>
            </a:stretch>
          </p:blipFill>
          <p:spPr>
            <a:xfrm>
              <a:off x="9305543" y="3140951"/>
              <a:ext cx="934224" cy="1124724"/>
            </a:xfrm>
            <a:prstGeom prst="rect">
              <a:avLst/>
            </a:prstGeom>
          </p:spPr>
        </p:pic>
        <p:sp>
          <p:nvSpPr>
            <p:cNvPr id="53" name="object 52">
              <a:extLst>
                <a:ext uri="{FF2B5EF4-FFF2-40B4-BE49-F238E27FC236}">
                  <a16:creationId xmlns:a16="http://schemas.microsoft.com/office/drawing/2014/main" id="{D90A86CB-4FCC-458E-9680-8ECF1AF80F90}"/>
                </a:ext>
              </a:extLst>
            </p:cNvPr>
            <p:cNvSpPr/>
            <p:nvPr/>
          </p:nvSpPr>
          <p:spPr>
            <a:xfrm>
              <a:off x="9512808" y="3330574"/>
              <a:ext cx="624205" cy="833119"/>
            </a:xfrm>
            <a:custGeom>
              <a:avLst/>
              <a:gdLst/>
              <a:ahLst/>
              <a:cxnLst/>
              <a:rect l="l" t="t" r="r" b="b"/>
              <a:pathLst>
                <a:path w="624204" h="833120">
                  <a:moveTo>
                    <a:pt x="525018" y="123698"/>
                  </a:moveTo>
                  <a:lnTo>
                    <a:pt x="519938" y="91059"/>
                  </a:lnTo>
                  <a:lnTo>
                    <a:pt x="516636" y="69215"/>
                  </a:lnTo>
                  <a:lnTo>
                    <a:pt x="488061" y="28956"/>
                  </a:lnTo>
                  <a:lnTo>
                    <a:pt x="477062" y="23114"/>
                  </a:lnTo>
                  <a:lnTo>
                    <a:pt x="463677" y="16002"/>
                  </a:lnTo>
                  <a:lnTo>
                    <a:pt x="445643" y="7620"/>
                  </a:lnTo>
                  <a:lnTo>
                    <a:pt x="422148" y="0"/>
                  </a:lnTo>
                  <a:lnTo>
                    <a:pt x="377698" y="1270"/>
                  </a:lnTo>
                  <a:lnTo>
                    <a:pt x="351282" y="10922"/>
                  </a:lnTo>
                  <a:lnTo>
                    <a:pt x="320294" y="26924"/>
                  </a:lnTo>
                  <a:lnTo>
                    <a:pt x="143764" y="149098"/>
                  </a:lnTo>
                  <a:lnTo>
                    <a:pt x="139192" y="155321"/>
                  </a:lnTo>
                  <a:lnTo>
                    <a:pt x="140843" y="166243"/>
                  </a:lnTo>
                  <a:lnTo>
                    <a:pt x="147066" y="170815"/>
                  </a:lnTo>
                  <a:lnTo>
                    <a:pt x="157988" y="169164"/>
                  </a:lnTo>
                  <a:lnTo>
                    <a:pt x="339979" y="46228"/>
                  </a:lnTo>
                  <a:lnTo>
                    <a:pt x="360172" y="32004"/>
                  </a:lnTo>
                  <a:lnTo>
                    <a:pt x="381127" y="23114"/>
                  </a:lnTo>
                  <a:lnTo>
                    <a:pt x="450723" y="40259"/>
                  </a:lnTo>
                  <a:lnTo>
                    <a:pt x="477520" y="69596"/>
                  </a:lnTo>
                  <a:lnTo>
                    <a:pt x="499364" y="138811"/>
                  </a:lnTo>
                  <a:lnTo>
                    <a:pt x="482600" y="174879"/>
                  </a:lnTo>
                  <a:lnTo>
                    <a:pt x="453263" y="201803"/>
                  </a:lnTo>
                  <a:lnTo>
                    <a:pt x="150622" y="410337"/>
                  </a:lnTo>
                  <a:lnTo>
                    <a:pt x="114046" y="427101"/>
                  </a:lnTo>
                  <a:lnTo>
                    <a:pt x="97790" y="429641"/>
                  </a:lnTo>
                  <a:lnTo>
                    <a:pt x="74295" y="422148"/>
                  </a:lnTo>
                  <a:lnTo>
                    <a:pt x="56261" y="413766"/>
                  </a:lnTo>
                  <a:lnTo>
                    <a:pt x="42799" y="399034"/>
                  </a:lnTo>
                  <a:lnTo>
                    <a:pt x="27686" y="373507"/>
                  </a:lnTo>
                  <a:lnTo>
                    <a:pt x="33528" y="339090"/>
                  </a:lnTo>
                  <a:lnTo>
                    <a:pt x="59563" y="290449"/>
                  </a:lnTo>
                  <a:lnTo>
                    <a:pt x="332105" y="103251"/>
                  </a:lnTo>
                  <a:lnTo>
                    <a:pt x="370205" y="97409"/>
                  </a:lnTo>
                  <a:lnTo>
                    <a:pt x="406273" y="114173"/>
                  </a:lnTo>
                  <a:lnTo>
                    <a:pt x="410464" y="141351"/>
                  </a:lnTo>
                  <a:lnTo>
                    <a:pt x="412242" y="152273"/>
                  </a:lnTo>
                  <a:lnTo>
                    <a:pt x="395478" y="188341"/>
                  </a:lnTo>
                  <a:lnTo>
                    <a:pt x="132080" y="362966"/>
                  </a:lnTo>
                  <a:lnTo>
                    <a:pt x="127508" y="369189"/>
                  </a:lnTo>
                  <a:lnTo>
                    <a:pt x="129159" y="380111"/>
                  </a:lnTo>
                  <a:lnTo>
                    <a:pt x="146431" y="383032"/>
                  </a:lnTo>
                  <a:lnTo>
                    <a:pt x="151765" y="382270"/>
                  </a:lnTo>
                  <a:lnTo>
                    <a:pt x="404241" y="209308"/>
                  </a:lnTo>
                  <a:lnTo>
                    <a:pt x="423545" y="189611"/>
                  </a:lnTo>
                  <a:lnTo>
                    <a:pt x="435610" y="159893"/>
                  </a:lnTo>
                  <a:lnTo>
                    <a:pt x="436118" y="126238"/>
                  </a:lnTo>
                  <a:lnTo>
                    <a:pt x="427228" y="105283"/>
                  </a:lnTo>
                  <a:lnTo>
                    <a:pt x="411264" y="93599"/>
                  </a:lnTo>
                  <a:lnTo>
                    <a:pt x="402082" y="86868"/>
                  </a:lnTo>
                  <a:lnTo>
                    <a:pt x="377698" y="73914"/>
                  </a:lnTo>
                  <a:lnTo>
                    <a:pt x="355092" y="71755"/>
                  </a:lnTo>
                  <a:lnTo>
                    <a:pt x="317754" y="83185"/>
                  </a:lnTo>
                  <a:lnTo>
                    <a:pt x="50673" y="269506"/>
                  </a:lnTo>
                  <a:lnTo>
                    <a:pt x="16764" y="302641"/>
                  </a:lnTo>
                  <a:lnTo>
                    <a:pt x="0" y="338709"/>
                  </a:lnTo>
                  <a:lnTo>
                    <a:pt x="5842" y="376809"/>
                  </a:lnTo>
                  <a:lnTo>
                    <a:pt x="36068" y="427990"/>
                  </a:lnTo>
                  <a:lnTo>
                    <a:pt x="95631" y="452247"/>
                  </a:lnTo>
                  <a:lnTo>
                    <a:pt x="118364" y="454406"/>
                  </a:lnTo>
                  <a:lnTo>
                    <a:pt x="144780" y="444754"/>
                  </a:lnTo>
                  <a:lnTo>
                    <a:pt x="164846" y="430403"/>
                  </a:lnTo>
                  <a:lnTo>
                    <a:pt x="165950" y="429641"/>
                  </a:lnTo>
                  <a:lnTo>
                    <a:pt x="467614" y="221881"/>
                  </a:lnTo>
                  <a:lnTo>
                    <a:pt x="487680" y="207657"/>
                  </a:lnTo>
                  <a:lnTo>
                    <a:pt x="506095" y="182499"/>
                  </a:lnTo>
                  <a:lnTo>
                    <a:pt x="520827" y="169037"/>
                  </a:lnTo>
                  <a:lnTo>
                    <a:pt x="522859" y="146431"/>
                  </a:lnTo>
                  <a:lnTo>
                    <a:pt x="525018" y="123698"/>
                  </a:lnTo>
                  <a:close/>
                </a:path>
                <a:path w="624204" h="833120">
                  <a:moveTo>
                    <a:pt x="623697" y="510413"/>
                  </a:moveTo>
                  <a:lnTo>
                    <a:pt x="619506" y="483108"/>
                  </a:lnTo>
                  <a:lnTo>
                    <a:pt x="621538" y="460502"/>
                  </a:lnTo>
                  <a:lnTo>
                    <a:pt x="604012" y="418592"/>
                  </a:lnTo>
                  <a:lnTo>
                    <a:pt x="584200" y="399288"/>
                  </a:lnTo>
                  <a:lnTo>
                    <a:pt x="575716" y="394716"/>
                  </a:lnTo>
                  <a:lnTo>
                    <a:pt x="559943" y="386207"/>
                  </a:lnTo>
                  <a:lnTo>
                    <a:pt x="541020" y="372364"/>
                  </a:lnTo>
                  <a:lnTo>
                    <a:pt x="518414" y="370332"/>
                  </a:lnTo>
                  <a:lnTo>
                    <a:pt x="479425" y="370713"/>
                  </a:lnTo>
                  <a:lnTo>
                    <a:pt x="415671" y="391795"/>
                  </a:lnTo>
                  <a:lnTo>
                    <a:pt x="240792" y="524764"/>
                  </a:lnTo>
                  <a:lnTo>
                    <a:pt x="236982" y="536575"/>
                  </a:lnTo>
                  <a:lnTo>
                    <a:pt x="237871" y="542036"/>
                  </a:lnTo>
                  <a:lnTo>
                    <a:pt x="249555" y="545719"/>
                  </a:lnTo>
                  <a:lnTo>
                    <a:pt x="435356" y="411099"/>
                  </a:lnTo>
                  <a:lnTo>
                    <a:pt x="456311" y="402209"/>
                  </a:lnTo>
                  <a:lnTo>
                    <a:pt x="505333" y="394716"/>
                  </a:lnTo>
                  <a:lnTo>
                    <a:pt x="546862" y="410591"/>
                  </a:lnTo>
                  <a:lnTo>
                    <a:pt x="584708" y="438277"/>
                  </a:lnTo>
                  <a:lnTo>
                    <a:pt x="595630" y="509143"/>
                  </a:lnTo>
                  <a:lnTo>
                    <a:pt x="583438" y="538861"/>
                  </a:lnTo>
                  <a:lnTo>
                    <a:pt x="555752" y="576707"/>
                  </a:lnTo>
                  <a:lnTo>
                    <a:pt x="253873" y="790702"/>
                  </a:lnTo>
                  <a:lnTo>
                    <a:pt x="238379" y="798703"/>
                  </a:lnTo>
                  <a:lnTo>
                    <a:pt x="217424" y="807466"/>
                  </a:lnTo>
                  <a:lnTo>
                    <a:pt x="200279" y="804545"/>
                  </a:lnTo>
                  <a:lnTo>
                    <a:pt x="177546" y="802513"/>
                  </a:lnTo>
                  <a:lnTo>
                    <a:pt x="164973" y="793242"/>
                  </a:lnTo>
                  <a:lnTo>
                    <a:pt x="145288" y="773938"/>
                  </a:lnTo>
                  <a:lnTo>
                    <a:pt x="131064" y="753872"/>
                  </a:lnTo>
                  <a:lnTo>
                    <a:pt x="137668" y="724916"/>
                  </a:lnTo>
                  <a:lnTo>
                    <a:pt x="148971" y="689610"/>
                  </a:lnTo>
                  <a:lnTo>
                    <a:pt x="169164" y="675386"/>
                  </a:lnTo>
                  <a:lnTo>
                    <a:pt x="429895" y="484505"/>
                  </a:lnTo>
                  <a:lnTo>
                    <a:pt x="450088" y="470154"/>
                  </a:lnTo>
                  <a:lnTo>
                    <a:pt x="466471" y="467614"/>
                  </a:lnTo>
                  <a:lnTo>
                    <a:pt x="484505" y="475996"/>
                  </a:lnTo>
                  <a:lnTo>
                    <a:pt x="497078" y="485267"/>
                  </a:lnTo>
                  <a:lnTo>
                    <a:pt x="511302" y="505333"/>
                  </a:lnTo>
                  <a:lnTo>
                    <a:pt x="513842" y="521716"/>
                  </a:lnTo>
                  <a:lnTo>
                    <a:pt x="500888" y="546100"/>
                  </a:lnTo>
                  <a:lnTo>
                    <a:pt x="485267" y="554101"/>
                  </a:lnTo>
                  <a:lnTo>
                    <a:pt x="234569" y="737870"/>
                  </a:lnTo>
                  <a:lnTo>
                    <a:pt x="235458" y="743331"/>
                  </a:lnTo>
                  <a:lnTo>
                    <a:pt x="237998" y="759714"/>
                  </a:lnTo>
                  <a:lnTo>
                    <a:pt x="248920" y="757936"/>
                  </a:lnTo>
                  <a:lnTo>
                    <a:pt x="254254" y="757174"/>
                  </a:lnTo>
                  <a:lnTo>
                    <a:pt x="505841" y="578739"/>
                  </a:lnTo>
                  <a:lnTo>
                    <a:pt x="525145" y="559054"/>
                  </a:lnTo>
                  <a:lnTo>
                    <a:pt x="536448" y="523875"/>
                  </a:lnTo>
                  <a:lnTo>
                    <a:pt x="532257" y="496570"/>
                  </a:lnTo>
                  <a:lnTo>
                    <a:pt x="511708" y="467614"/>
                  </a:lnTo>
                  <a:lnTo>
                    <a:pt x="503682" y="456311"/>
                  </a:lnTo>
                  <a:lnTo>
                    <a:pt x="468503" y="445008"/>
                  </a:lnTo>
                  <a:lnTo>
                    <a:pt x="435737" y="450088"/>
                  </a:lnTo>
                  <a:lnTo>
                    <a:pt x="415671" y="464312"/>
                  </a:lnTo>
                  <a:lnTo>
                    <a:pt x="149479" y="656082"/>
                  </a:lnTo>
                  <a:lnTo>
                    <a:pt x="120015" y="683006"/>
                  </a:lnTo>
                  <a:lnTo>
                    <a:pt x="103251" y="719074"/>
                  </a:lnTo>
                  <a:lnTo>
                    <a:pt x="109220" y="757174"/>
                  </a:lnTo>
                  <a:lnTo>
                    <a:pt x="125984" y="793623"/>
                  </a:lnTo>
                  <a:lnTo>
                    <a:pt x="140208" y="813816"/>
                  </a:lnTo>
                  <a:lnTo>
                    <a:pt x="170053" y="826008"/>
                  </a:lnTo>
                  <a:lnTo>
                    <a:pt x="199009" y="832612"/>
                  </a:lnTo>
                  <a:lnTo>
                    <a:pt x="220726" y="829310"/>
                  </a:lnTo>
                  <a:lnTo>
                    <a:pt x="247142" y="819658"/>
                  </a:lnTo>
                  <a:lnTo>
                    <a:pt x="268224" y="810768"/>
                  </a:lnTo>
                  <a:lnTo>
                    <a:pt x="272872" y="807466"/>
                  </a:lnTo>
                  <a:lnTo>
                    <a:pt x="570103" y="596773"/>
                  </a:lnTo>
                  <a:lnTo>
                    <a:pt x="589280" y="577088"/>
                  </a:lnTo>
                  <a:lnTo>
                    <a:pt x="602361" y="552704"/>
                  </a:lnTo>
                  <a:lnTo>
                    <a:pt x="610743" y="534670"/>
                  </a:lnTo>
                  <a:lnTo>
                    <a:pt x="623697" y="510413"/>
                  </a:lnTo>
                  <a:close/>
                </a:path>
              </a:pathLst>
            </a:custGeom>
            <a:solidFill>
              <a:srgbClr val="087186"/>
            </a:solidFill>
          </p:spPr>
          <p:txBody>
            <a:bodyPr wrap="square" lIns="0" tIns="0" rIns="0" bIns="0" rtlCol="0"/>
            <a:lstStyle/>
            <a:p>
              <a:endParaRPr/>
            </a:p>
          </p:txBody>
        </p:sp>
        <p:sp>
          <p:nvSpPr>
            <p:cNvPr id="54" name="object 53">
              <a:extLst>
                <a:ext uri="{FF2B5EF4-FFF2-40B4-BE49-F238E27FC236}">
                  <a16:creationId xmlns:a16="http://schemas.microsoft.com/office/drawing/2014/main" id="{B10C0DEB-3D35-4DCC-9DC5-83F5DBBBF6B1}"/>
                </a:ext>
              </a:extLst>
            </p:cNvPr>
            <p:cNvSpPr/>
            <p:nvPr/>
          </p:nvSpPr>
          <p:spPr>
            <a:xfrm>
              <a:off x="9408922" y="3515613"/>
              <a:ext cx="516255" cy="461009"/>
            </a:xfrm>
            <a:custGeom>
              <a:avLst/>
              <a:gdLst/>
              <a:ahLst/>
              <a:cxnLst/>
              <a:rect l="l" t="t" r="r" b="b"/>
              <a:pathLst>
                <a:path w="516254" h="461010">
                  <a:moveTo>
                    <a:pt x="326135" y="74675"/>
                  </a:moveTo>
                  <a:lnTo>
                    <a:pt x="305180" y="83565"/>
                  </a:lnTo>
                  <a:lnTo>
                    <a:pt x="34289" y="281559"/>
                  </a:lnTo>
                  <a:lnTo>
                    <a:pt x="10413" y="307594"/>
                  </a:lnTo>
                  <a:lnTo>
                    <a:pt x="0" y="348234"/>
                  </a:lnTo>
                  <a:lnTo>
                    <a:pt x="380" y="387223"/>
                  </a:lnTo>
                  <a:lnTo>
                    <a:pt x="11683" y="424561"/>
                  </a:lnTo>
                  <a:lnTo>
                    <a:pt x="36829" y="443103"/>
                  </a:lnTo>
                  <a:lnTo>
                    <a:pt x="67563" y="460629"/>
                  </a:lnTo>
                  <a:lnTo>
                    <a:pt x="106552" y="460248"/>
                  </a:lnTo>
                  <a:lnTo>
                    <a:pt x="138429" y="449706"/>
                  </a:lnTo>
                  <a:lnTo>
                    <a:pt x="158496" y="435483"/>
                  </a:lnTo>
                  <a:lnTo>
                    <a:pt x="159697" y="434594"/>
                  </a:lnTo>
                  <a:lnTo>
                    <a:pt x="91439" y="434594"/>
                  </a:lnTo>
                  <a:lnTo>
                    <a:pt x="56133" y="423291"/>
                  </a:lnTo>
                  <a:lnTo>
                    <a:pt x="36449" y="403987"/>
                  </a:lnTo>
                  <a:lnTo>
                    <a:pt x="21335" y="378460"/>
                  </a:lnTo>
                  <a:lnTo>
                    <a:pt x="21717" y="344931"/>
                  </a:lnTo>
                  <a:lnTo>
                    <a:pt x="34798" y="320548"/>
                  </a:lnTo>
                  <a:lnTo>
                    <a:pt x="53975" y="300863"/>
                  </a:lnTo>
                  <a:lnTo>
                    <a:pt x="313944" y="104521"/>
                  </a:lnTo>
                  <a:lnTo>
                    <a:pt x="352171" y="98552"/>
                  </a:lnTo>
                  <a:lnTo>
                    <a:pt x="409039" y="98552"/>
                  </a:lnTo>
                  <a:lnTo>
                    <a:pt x="407543" y="95631"/>
                  </a:lnTo>
                  <a:lnTo>
                    <a:pt x="387730" y="76326"/>
                  </a:lnTo>
                  <a:lnTo>
                    <a:pt x="359663" y="75057"/>
                  </a:lnTo>
                  <a:lnTo>
                    <a:pt x="326135" y="74675"/>
                  </a:lnTo>
                  <a:close/>
                </a:path>
                <a:path w="516254" h="461010">
                  <a:moveTo>
                    <a:pt x="461277" y="23875"/>
                  </a:moveTo>
                  <a:lnTo>
                    <a:pt x="401954" y="23875"/>
                  </a:lnTo>
                  <a:lnTo>
                    <a:pt x="431800" y="36068"/>
                  </a:lnTo>
                  <a:lnTo>
                    <a:pt x="468756" y="58293"/>
                  </a:lnTo>
                  <a:lnTo>
                    <a:pt x="480059" y="95631"/>
                  </a:lnTo>
                  <a:lnTo>
                    <a:pt x="485901" y="133731"/>
                  </a:lnTo>
                  <a:lnTo>
                    <a:pt x="469137" y="169799"/>
                  </a:lnTo>
                  <a:lnTo>
                    <a:pt x="445261" y="195834"/>
                  </a:lnTo>
                  <a:lnTo>
                    <a:pt x="144272" y="415290"/>
                  </a:lnTo>
                  <a:lnTo>
                    <a:pt x="118618" y="430403"/>
                  </a:lnTo>
                  <a:lnTo>
                    <a:pt x="91439" y="434594"/>
                  </a:lnTo>
                  <a:lnTo>
                    <a:pt x="159697" y="434594"/>
                  </a:lnTo>
                  <a:lnTo>
                    <a:pt x="454151" y="216788"/>
                  </a:lnTo>
                  <a:lnTo>
                    <a:pt x="474218" y="202565"/>
                  </a:lnTo>
                  <a:lnTo>
                    <a:pt x="493522" y="182880"/>
                  </a:lnTo>
                  <a:lnTo>
                    <a:pt x="506475" y="158496"/>
                  </a:lnTo>
                  <a:lnTo>
                    <a:pt x="508634" y="135890"/>
                  </a:lnTo>
                  <a:lnTo>
                    <a:pt x="516127" y="112394"/>
                  </a:lnTo>
                  <a:lnTo>
                    <a:pt x="512699" y="90550"/>
                  </a:lnTo>
                  <a:lnTo>
                    <a:pt x="498475" y="70485"/>
                  </a:lnTo>
                  <a:lnTo>
                    <a:pt x="489711" y="49402"/>
                  </a:lnTo>
                  <a:lnTo>
                    <a:pt x="469900" y="30225"/>
                  </a:lnTo>
                  <a:lnTo>
                    <a:pt x="461277" y="23875"/>
                  </a:lnTo>
                  <a:close/>
                </a:path>
                <a:path w="516254" h="461010">
                  <a:moveTo>
                    <a:pt x="409039" y="98552"/>
                  </a:moveTo>
                  <a:lnTo>
                    <a:pt x="352171" y="98552"/>
                  </a:lnTo>
                  <a:lnTo>
                    <a:pt x="374776" y="100711"/>
                  </a:lnTo>
                  <a:lnTo>
                    <a:pt x="388238" y="115316"/>
                  </a:lnTo>
                  <a:lnTo>
                    <a:pt x="396239" y="130810"/>
                  </a:lnTo>
                  <a:lnTo>
                    <a:pt x="399542" y="152654"/>
                  </a:lnTo>
                  <a:lnTo>
                    <a:pt x="376554" y="184150"/>
                  </a:lnTo>
                  <a:lnTo>
                    <a:pt x="131191" y="367156"/>
                  </a:lnTo>
                  <a:lnTo>
                    <a:pt x="126619" y="373380"/>
                  </a:lnTo>
                  <a:lnTo>
                    <a:pt x="128270" y="384302"/>
                  </a:lnTo>
                  <a:lnTo>
                    <a:pt x="134620" y="388874"/>
                  </a:lnTo>
                  <a:lnTo>
                    <a:pt x="140080" y="388112"/>
                  </a:lnTo>
                  <a:lnTo>
                    <a:pt x="390778" y="204216"/>
                  </a:lnTo>
                  <a:lnTo>
                    <a:pt x="409194" y="179069"/>
                  </a:lnTo>
                  <a:lnTo>
                    <a:pt x="422148" y="154812"/>
                  </a:lnTo>
                  <a:lnTo>
                    <a:pt x="423418" y="126618"/>
                  </a:lnTo>
                  <a:lnTo>
                    <a:pt x="409039" y="98552"/>
                  </a:lnTo>
                  <a:close/>
                </a:path>
                <a:path w="516254" h="461010">
                  <a:moveTo>
                    <a:pt x="376047" y="0"/>
                  </a:moveTo>
                  <a:lnTo>
                    <a:pt x="354202" y="3428"/>
                  </a:lnTo>
                  <a:lnTo>
                    <a:pt x="312293" y="20955"/>
                  </a:lnTo>
                  <a:lnTo>
                    <a:pt x="126492" y="155702"/>
                  </a:lnTo>
                  <a:lnTo>
                    <a:pt x="122808" y="167512"/>
                  </a:lnTo>
                  <a:lnTo>
                    <a:pt x="123571" y="172974"/>
                  </a:lnTo>
                  <a:lnTo>
                    <a:pt x="129921" y="177546"/>
                  </a:lnTo>
                  <a:lnTo>
                    <a:pt x="146303" y="175006"/>
                  </a:lnTo>
                  <a:lnTo>
                    <a:pt x="321055" y="42037"/>
                  </a:lnTo>
                  <a:lnTo>
                    <a:pt x="357504" y="25146"/>
                  </a:lnTo>
                  <a:lnTo>
                    <a:pt x="401954" y="23875"/>
                  </a:lnTo>
                  <a:lnTo>
                    <a:pt x="461277" y="23875"/>
                  </a:lnTo>
                  <a:lnTo>
                    <a:pt x="451103" y="16383"/>
                  </a:lnTo>
                  <a:lnTo>
                    <a:pt x="426720" y="3301"/>
                  </a:lnTo>
                  <a:lnTo>
                    <a:pt x="404113" y="1270"/>
                  </a:lnTo>
                  <a:lnTo>
                    <a:pt x="376047" y="0"/>
                  </a:lnTo>
                  <a:close/>
                </a:path>
              </a:pathLst>
            </a:custGeom>
            <a:solidFill>
              <a:srgbClr val="EAAB28"/>
            </a:solidFill>
          </p:spPr>
          <p:txBody>
            <a:bodyPr wrap="square" lIns="0" tIns="0" rIns="0" bIns="0" rtlCol="0"/>
            <a:lstStyle/>
            <a:p>
              <a:endParaRPr/>
            </a:p>
          </p:txBody>
        </p:sp>
        <p:sp>
          <p:nvSpPr>
            <p:cNvPr id="55" name="object 54">
              <a:extLst>
                <a:ext uri="{FF2B5EF4-FFF2-40B4-BE49-F238E27FC236}">
                  <a16:creationId xmlns:a16="http://schemas.microsoft.com/office/drawing/2014/main" id="{7F1D1D84-5FDD-4F0D-AAF9-3930BAEBE134}"/>
                </a:ext>
              </a:extLst>
            </p:cNvPr>
            <p:cNvSpPr/>
            <p:nvPr/>
          </p:nvSpPr>
          <p:spPr>
            <a:xfrm>
              <a:off x="9305162" y="3140329"/>
              <a:ext cx="513080" cy="455930"/>
            </a:xfrm>
            <a:custGeom>
              <a:avLst/>
              <a:gdLst/>
              <a:ahLst/>
              <a:cxnLst/>
              <a:rect l="l" t="t" r="r" b="b"/>
              <a:pathLst>
                <a:path w="513079" h="455929">
                  <a:moveTo>
                    <a:pt x="366394" y="74675"/>
                  </a:moveTo>
                  <a:lnTo>
                    <a:pt x="307212" y="89281"/>
                  </a:lnTo>
                  <a:lnTo>
                    <a:pt x="40131" y="275717"/>
                  </a:lnTo>
                  <a:lnTo>
                    <a:pt x="10794" y="302513"/>
                  </a:lnTo>
                  <a:lnTo>
                    <a:pt x="380" y="343154"/>
                  </a:lnTo>
                  <a:lnTo>
                    <a:pt x="0" y="376809"/>
                  </a:lnTo>
                  <a:lnTo>
                    <a:pt x="11302" y="414020"/>
                  </a:lnTo>
                  <a:lnTo>
                    <a:pt x="38100" y="443484"/>
                  </a:lnTo>
                  <a:lnTo>
                    <a:pt x="67055" y="450088"/>
                  </a:lnTo>
                  <a:lnTo>
                    <a:pt x="101472" y="455930"/>
                  </a:lnTo>
                  <a:lnTo>
                    <a:pt x="139700" y="450088"/>
                  </a:lnTo>
                  <a:lnTo>
                    <a:pt x="159765" y="435863"/>
                  </a:lnTo>
                  <a:lnTo>
                    <a:pt x="164741" y="432435"/>
                  </a:lnTo>
                  <a:lnTo>
                    <a:pt x="109092" y="432435"/>
                  </a:lnTo>
                  <a:lnTo>
                    <a:pt x="80136" y="425831"/>
                  </a:lnTo>
                  <a:lnTo>
                    <a:pt x="56641" y="418211"/>
                  </a:lnTo>
                  <a:lnTo>
                    <a:pt x="30606" y="394335"/>
                  </a:lnTo>
                  <a:lnTo>
                    <a:pt x="21716" y="373380"/>
                  </a:lnTo>
                  <a:lnTo>
                    <a:pt x="22986" y="345313"/>
                  </a:lnTo>
                  <a:lnTo>
                    <a:pt x="35178" y="315468"/>
                  </a:lnTo>
                  <a:lnTo>
                    <a:pt x="54482" y="295783"/>
                  </a:lnTo>
                  <a:lnTo>
                    <a:pt x="327025" y="108585"/>
                  </a:lnTo>
                  <a:lnTo>
                    <a:pt x="337057" y="101473"/>
                  </a:lnTo>
                  <a:lnTo>
                    <a:pt x="358901" y="98171"/>
                  </a:lnTo>
                  <a:lnTo>
                    <a:pt x="407895" y="98171"/>
                  </a:lnTo>
                  <a:lnTo>
                    <a:pt x="396239" y="86741"/>
                  </a:lnTo>
                  <a:lnTo>
                    <a:pt x="366394" y="74675"/>
                  </a:lnTo>
                  <a:close/>
                </a:path>
                <a:path w="513079" h="455929">
                  <a:moveTo>
                    <a:pt x="471833" y="28956"/>
                  </a:moveTo>
                  <a:lnTo>
                    <a:pt x="409575" y="28956"/>
                  </a:lnTo>
                  <a:lnTo>
                    <a:pt x="444880" y="40259"/>
                  </a:lnTo>
                  <a:lnTo>
                    <a:pt x="476250" y="63246"/>
                  </a:lnTo>
                  <a:lnTo>
                    <a:pt x="487679" y="100584"/>
                  </a:lnTo>
                  <a:lnTo>
                    <a:pt x="488060" y="139573"/>
                  </a:lnTo>
                  <a:lnTo>
                    <a:pt x="471296" y="175641"/>
                  </a:lnTo>
                  <a:lnTo>
                    <a:pt x="448182" y="207137"/>
                  </a:lnTo>
                  <a:lnTo>
                    <a:pt x="140080" y="416560"/>
                  </a:lnTo>
                  <a:lnTo>
                    <a:pt x="109092" y="432435"/>
                  </a:lnTo>
                  <a:lnTo>
                    <a:pt x="164741" y="432435"/>
                  </a:lnTo>
                  <a:lnTo>
                    <a:pt x="462533" y="227203"/>
                  </a:lnTo>
                  <a:lnTo>
                    <a:pt x="495680" y="188722"/>
                  </a:lnTo>
                  <a:lnTo>
                    <a:pt x="510666" y="141732"/>
                  </a:lnTo>
                  <a:lnTo>
                    <a:pt x="512825" y="118999"/>
                  </a:lnTo>
                  <a:lnTo>
                    <a:pt x="509396" y="97282"/>
                  </a:lnTo>
                  <a:lnTo>
                    <a:pt x="506094" y="75437"/>
                  </a:lnTo>
                  <a:lnTo>
                    <a:pt x="497204" y="54483"/>
                  </a:lnTo>
                  <a:lnTo>
                    <a:pt x="477519" y="35179"/>
                  </a:lnTo>
                  <a:lnTo>
                    <a:pt x="471833" y="28956"/>
                  </a:lnTo>
                  <a:close/>
                </a:path>
                <a:path w="513079" h="455929">
                  <a:moveTo>
                    <a:pt x="407895" y="98171"/>
                  </a:moveTo>
                  <a:lnTo>
                    <a:pt x="358901" y="98171"/>
                  </a:lnTo>
                  <a:lnTo>
                    <a:pt x="377697" y="112013"/>
                  </a:lnTo>
                  <a:lnTo>
                    <a:pt x="395731" y="120396"/>
                  </a:lnTo>
                  <a:lnTo>
                    <a:pt x="403732" y="135890"/>
                  </a:lnTo>
                  <a:lnTo>
                    <a:pt x="401700" y="158496"/>
                  </a:lnTo>
                  <a:lnTo>
                    <a:pt x="398779" y="175641"/>
                  </a:lnTo>
                  <a:lnTo>
                    <a:pt x="384047" y="189103"/>
                  </a:lnTo>
                  <a:lnTo>
                    <a:pt x="132460" y="367411"/>
                  </a:lnTo>
                  <a:lnTo>
                    <a:pt x="127888" y="373761"/>
                  </a:lnTo>
                  <a:lnTo>
                    <a:pt x="128777" y="379222"/>
                  </a:lnTo>
                  <a:lnTo>
                    <a:pt x="135889" y="389255"/>
                  </a:lnTo>
                  <a:lnTo>
                    <a:pt x="141350" y="388493"/>
                  </a:lnTo>
                  <a:lnTo>
                    <a:pt x="393700" y="215519"/>
                  </a:lnTo>
                  <a:lnTo>
                    <a:pt x="422275" y="183261"/>
                  </a:lnTo>
                  <a:lnTo>
                    <a:pt x="429767" y="159766"/>
                  </a:lnTo>
                  <a:lnTo>
                    <a:pt x="425576" y="132461"/>
                  </a:lnTo>
                  <a:lnTo>
                    <a:pt x="415925" y="106045"/>
                  </a:lnTo>
                  <a:lnTo>
                    <a:pt x="407895" y="98171"/>
                  </a:lnTo>
                  <a:close/>
                </a:path>
                <a:path w="513079" h="455929">
                  <a:moveTo>
                    <a:pt x="416305" y="0"/>
                  </a:moveTo>
                  <a:lnTo>
                    <a:pt x="339978" y="11684"/>
                  </a:lnTo>
                  <a:lnTo>
                    <a:pt x="319023" y="20574"/>
                  </a:lnTo>
                  <a:lnTo>
                    <a:pt x="127761" y="156083"/>
                  </a:lnTo>
                  <a:lnTo>
                    <a:pt x="130301" y="172466"/>
                  </a:lnTo>
                  <a:lnTo>
                    <a:pt x="142112" y="176275"/>
                  </a:lnTo>
                  <a:lnTo>
                    <a:pt x="146684" y="169925"/>
                  </a:lnTo>
                  <a:lnTo>
                    <a:pt x="327786" y="41529"/>
                  </a:lnTo>
                  <a:lnTo>
                    <a:pt x="365125" y="30225"/>
                  </a:lnTo>
                  <a:lnTo>
                    <a:pt x="409575" y="28956"/>
                  </a:lnTo>
                  <a:lnTo>
                    <a:pt x="471833" y="28956"/>
                  </a:lnTo>
                  <a:lnTo>
                    <a:pt x="464057" y="20447"/>
                  </a:lnTo>
                  <a:lnTo>
                    <a:pt x="439800" y="7493"/>
                  </a:lnTo>
                  <a:lnTo>
                    <a:pt x="416305" y="0"/>
                  </a:lnTo>
                  <a:close/>
                </a:path>
              </a:pathLst>
            </a:custGeom>
            <a:solidFill>
              <a:srgbClr val="DE5513"/>
            </a:solidFill>
          </p:spPr>
          <p:txBody>
            <a:bodyPr wrap="square" lIns="0" tIns="0" rIns="0" bIns="0" rtlCol="0"/>
            <a:lstStyle/>
            <a:p>
              <a:endParaRPr/>
            </a:p>
          </p:txBody>
        </p:sp>
      </p:grpSp>
      <p:pic>
        <p:nvPicPr>
          <p:cNvPr id="56" name="图片 55">
            <a:extLst>
              <a:ext uri="{FF2B5EF4-FFF2-40B4-BE49-F238E27FC236}">
                <a16:creationId xmlns:a16="http://schemas.microsoft.com/office/drawing/2014/main" id="{84A2BE42-DDD2-F251-92A5-0E30EEF75594}"/>
              </a:ext>
            </a:extLst>
          </p:cNvPr>
          <p:cNvPicPr>
            <a:picLocks noChangeAspect="1"/>
          </p:cNvPicPr>
          <p:nvPr/>
        </p:nvPicPr>
        <p:blipFill>
          <a:blip r:embed="rId18"/>
          <a:stretch>
            <a:fillRect/>
          </a:stretch>
        </p:blipFill>
        <p:spPr>
          <a:xfrm>
            <a:off x="403040" y="358535"/>
            <a:ext cx="8144297" cy="1308175"/>
          </a:xfrm>
          <a:prstGeom prst="rect">
            <a:avLst/>
          </a:prstGeom>
        </p:spPr>
      </p:pic>
      <p:pic>
        <p:nvPicPr>
          <p:cNvPr id="61" name="图片 60">
            <a:extLst>
              <a:ext uri="{FF2B5EF4-FFF2-40B4-BE49-F238E27FC236}">
                <a16:creationId xmlns:a16="http://schemas.microsoft.com/office/drawing/2014/main" id="{744C536D-0637-7797-37A8-8062CB25FFB5}"/>
              </a:ext>
            </a:extLst>
          </p:cNvPr>
          <p:cNvPicPr>
            <a:picLocks noChangeAspect="1"/>
          </p:cNvPicPr>
          <p:nvPr/>
        </p:nvPicPr>
        <p:blipFill>
          <a:blip r:embed="rId19"/>
          <a:stretch>
            <a:fillRect/>
          </a:stretch>
        </p:blipFill>
        <p:spPr>
          <a:xfrm>
            <a:off x="415076" y="1793941"/>
            <a:ext cx="7091528" cy="4349421"/>
          </a:xfrm>
          <a:prstGeom prst="rect">
            <a:avLst/>
          </a:prstGeom>
        </p:spPr>
      </p:pic>
      <p:pic>
        <p:nvPicPr>
          <p:cNvPr id="3" name="音频 2">
            <a:hlinkClick r:id="" action="ppaction://media"/>
            <a:extLst>
              <a:ext uri="{FF2B5EF4-FFF2-40B4-BE49-F238E27FC236}">
                <a16:creationId xmlns:a16="http://schemas.microsoft.com/office/drawing/2014/main" id="{72F2E2B9-5767-2884-3FE9-D53C58BED7F8}"/>
              </a:ext>
            </a:extLst>
          </p:cNvPr>
          <p:cNvPicPr>
            <a:picLocks noChangeAspect="1"/>
          </p:cNvPicPr>
          <p:nvPr>
            <a:audioFile r:link="rId2"/>
            <p:extLst>
              <p:ext uri="{DAA4B4D4-6D71-4841-9C94-3DE7FCFB9230}">
                <p14:media xmlns:p14="http://schemas.microsoft.com/office/powerpoint/2010/main" r:embed="rId1"/>
              </p:ext>
            </p:extLst>
          </p:nvPr>
        </p:nvPicPr>
        <p:blipFill>
          <a:blip r:embed="rId20"/>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3615278299"/>
      </p:ext>
    </p:extLst>
  </p:cSld>
  <p:clrMapOvr>
    <a:masterClrMapping/>
  </p:clrMapOvr>
  <mc:AlternateContent xmlns:mc="http://schemas.openxmlformats.org/markup-compatibility/2006">
    <mc:Choice xmlns:p14="http://schemas.microsoft.com/office/powerpoint/2010/main" Requires="p14">
      <p:transition spd="slow" p14:dur="2000" advTm="17215"/>
    </mc:Choice>
    <mc:Fallback>
      <p:transition spd="slow" advTm="1721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47338" y="1723457"/>
            <a:ext cx="3874135" cy="102235"/>
          </a:xfrm>
          <a:custGeom>
            <a:avLst/>
            <a:gdLst/>
            <a:ahLst/>
            <a:cxnLst/>
            <a:rect l="l" t="t" r="r" b="b"/>
            <a:pathLst>
              <a:path w="3874135" h="102235">
                <a:moveTo>
                  <a:pt x="3874007" y="0"/>
                </a:moveTo>
                <a:lnTo>
                  <a:pt x="0" y="0"/>
                </a:lnTo>
                <a:lnTo>
                  <a:pt x="0" y="102108"/>
                </a:lnTo>
                <a:lnTo>
                  <a:pt x="3874007" y="102108"/>
                </a:lnTo>
                <a:lnTo>
                  <a:pt x="3874007" y="0"/>
                </a:lnTo>
                <a:close/>
              </a:path>
            </a:pathLst>
          </a:custGeom>
          <a:solidFill>
            <a:srgbClr val="00A78A"/>
          </a:solidFill>
        </p:spPr>
        <p:txBody>
          <a:bodyPr wrap="square" lIns="0" tIns="0" rIns="0" bIns="0" rtlCol="0"/>
          <a:lstStyle/>
          <a:p>
            <a:endParaRPr dirty="0"/>
          </a:p>
        </p:txBody>
      </p:sp>
      <p:sp>
        <p:nvSpPr>
          <p:cNvPr id="3" name="object 3"/>
          <p:cNvSpPr txBox="1"/>
          <p:nvPr/>
        </p:nvSpPr>
        <p:spPr>
          <a:xfrm>
            <a:off x="900101" y="2211062"/>
            <a:ext cx="3766352" cy="1413207"/>
          </a:xfrm>
          <a:prstGeom prst="rect">
            <a:avLst/>
          </a:prstGeom>
        </p:spPr>
        <p:txBody>
          <a:bodyPr vert="horz" wrap="square" lIns="0" tIns="119380" rIns="0" bIns="0" rtlCol="0">
            <a:spAutoFit/>
          </a:bodyPr>
          <a:lstStyle/>
          <a:p>
            <a:pPr algn="just"/>
            <a:r>
              <a:rPr lang="zh-CN" altLang="zh-CN" sz="1400" kern="100" dirty="0">
                <a:solidFill>
                  <a:srgbClr val="FF0000"/>
                </a:solidFill>
                <a:effectLst/>
                <a:latin typeface="Helvetica" panose="020B0604020202020204" pitchFamily="34" charset="0"/>
                <a:ea typeface="等线" panose="02010600030101010101" pitchFamily="2" charset="-122"/>
                <a:cs typeface="Helvetica" panose="020B0604020202020204" pitchFamily="34" charset="0"/>
              </a:rPr>
              <a:t>心脏</a:t>
            </a:r>
            <a:r>
              <a:rPr lang="zh-CN" altLang="zh-CN" sz="1400" kern="100" dirty="0">
                <a:solidFill>
                  <a:srgbClr val="333333"/>
                </a:solidFill>
                <a:effectLst/>
                <a:latin typeface="Helvetica" panose="020B0604020202020204" pitchFamily="34" charset="0"/>
                <a:ea typeface="等线" panose="02010600030101010101" pitchFamily="2" charset="-122"/>
                <a:cs typeface="Helvetica" panose="020B0604020202020204" pitchFamily="34" charset="0"/>
              </a:rPr>
              <a:t>的功能是把缺氧血从体内泵到肺部，把富氧血从肺部泵向全身的各个器官和组织。</a:t>
            </a:r>
            <a:endPar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zh-CN" altLang="zh-CN" sz="1400" kern="100" dirty="0">
                <a:solidFill>
                  <a:srgbClr val="333333"/>
                </a:solidFill>
                <a:effectLst/>
                <a:latin typeface="Helvetica" panose="020B0604020202020204" pitchFamily="34" charset="0"/>
                <a:ea typeface="等线" panose="02010600030101010101" pitchFamily="2" charset="-122"/>
                <a:cs typeface="Helvetica" panose="020B0604020202020204" pitchFamily="34" charset="0"/>
              </a:rPr>
              <a:t>静脉血经右心房进入右心室，再由右心室进入肺部。</a:t>
            </a:r>
            <a:endPar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zh-CN" altLang="zh-CN" sz="1400" kern="100" dirty="0">
                <a:solidFill>
                  <a:srgbClr val="FF0000"/>
                </a:solidFill>
                <a:effectLst/>
                <a:latin typeface="Helvetica" panose="020B0604020202020204" pitchFamily="34" charset="0"/>
                <a:ea typeface="等线" panose="02010600030101010101" pitchFamily="2" charset="-122"/>
                <a:cs typeface="Helvetica" panose="020B0604020202020204" pitchFamily="34" charset="0"/>
              </a:rPr>
              <a:t>富氧血</a:t>
            </a:r>
            <a:r>
              <a:rPr lang="zh-CN" altLang="zh-CN" sz="1400" kern="100" dirty="0">
                <a:solidFill>
                  <a:srgbClr val="333333"/>
                </a:solidFill>
                <a:effectLst/>
                <a:latin typeface="Helvetica" panose="020B0604020202020204" pitchFamily="34" charset="0"/>
                <a:ea typeface="等线" panose="02010600030101010101" pitchFamily="2" charset="-122"/>
                <a:cs typeface="Helvetica" panose="020B0604020202020204" pitchFamily="34" charset="0"/>
              </a:rPr>
              <a:t>由肺经左心房进入</a:t>
            </a:r>
            <a:r>
              <a:rPr lang="zh-CN" altLang="zh-CN" sz="1400" kern="100" dirty="0">
                <a:solidFill>
                  <a:srgbClr val="FF0000"/>
                </a:solidFill>
                <a:effectLst/>
                <a:latin typeface="Helvetica" panose="020B0604020202020204" pitchFamily="34" charset="0"/>
                <a:ea typeface="等线" panose="02010600030101010101" pitchFamily="2" charset="-122"/>
                <a:cs typeface="Helvetica" panose="020B0604020202020204" pitchFamily="34" charset="0"/>
              </a:rPr>
              <a:t>左心室</a:t>
            </a:r>
            <a:r>
              <a:rPr lang="zh-CN" altLang="zh-CN" sz="1400" kern="100" dirty="0">
                <a:solidFill>
                  <a:srgbClr val="333333"/>
                </a:solidFill>
                <a:effectLst/>
                <a:latin typeface="Helvetica" panose="020B0604020202020204" pitchFamily="34" charset="0"/>
                <a:ea typeface="等线" panose="02010600030101010101" pitchFamily="2" charset="-122"/>
                <a:cs typeface="Helvetica" panose="020B0604020202020204" pitchFamily="34" charset="0"/>
              </a:rPr>
              <a:t>，再由左心室进入动脉</a:t>
            </a:r>
            <a:endPar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endParaRPr>
          </a:p>
        </p:txBody>
      </p:sp>
      <p:grpSp>
        <p:nvGrpSpPr>
          <p:cNvPr id="4" name="object 4"/>
          <p:cNvGrpSpPr/>
          <p:nvPr/>
        </p:nvGrpSpPr>
        <p:grpSpPr>
          <a:xfrm>
            <a:off x="9328405" y="3878586"/>
            <a:ext cx="2863851" cy="2943063"/>
            <a:chOff x="9328403" y="3878580"/>
            <a:chExt cx="2863850" cy="2943063"/>
          </a:xfrm>
        </p:grpSpPr>
        <p:pic>
          <p:nvPicPr>
            <p:cNvPr id="5" name="object 5"/>
            <p:cNvPicPr/>
            <p:nvPr/>
          </p:nvPicPr>
          <p:blipFill>
            <a:blip r:embed="rId5" cstate="print"/>
            <a:stretch>
              <a:fillRect/>
            </a:stretch>
          </p:blipFill>
          <p:spPr>
            <a:xfrm>
              <a:off x="10680119" y="5122064"/>
              <a:ext cx="1457232" cy="1699579"/>
            </a:xfrm>
            <a:prstGeom prst="rect">
              <a:avLst/>
            </a:prstGeom>
          </p:spPr>
        </p:pic>
        <p:pic>
          <p:nvPicPr>
            <p:cNvPr id="6" name="object 6"/>
            <p:cNvPicPr/>
            <p:nvPr/>
          </p:nvPicPr>
          <p:blipFill>
            <a:blip r:embed="rId6" cstate="print"/>
            <a:stretch>
              <a:fillRect/>
            </a:stretch>
          </p:blipFill>
          <p:spPr>
            <a:xfrm>
              <a:off x="10661395" y="6651841"/>
              <a:ext cx="74422" cy="80567"/>
            </a:xfrm>
            <a:prstGeom prst="rect">
              <a:avLst/>
            </a:prstGeom>
          </p:spPr>
        </p:pic>
        <p:sp>
          <p:nvSpPr>
            <p:cNvPr id="7" name="object 7"/>
            <p:cNvSpPr/>
            <p:nvPr/>
          </p:nvSpPr>
          <p:spPr>
            <a:xfrm>
              <a:off x="10683113" y="5103494"/>
              <a:ext cx="1369695" cy="1602105"/>
            </a:xfrm>
            <a:custGeom>
              <a:avLst/>
              <a:gdLst/>
              <a:ahLst/>
              <a:cxnLst/>
              <a:rect l="l" t="t" r="r" b="b"/>
              <a:pathLst>
                <a:path w="1369695" h="1602104">
                  <a:moveTo>
                    <a:pt x="1318132" y="0"/>
                  </a:moveTo>
                  <a:lnTo>
                    <a:pt x="1257172" y="19557"/>
                  </a:lnTo>
                  <a:lnTo>
                    <a:pt x="1228343" y="52704"/>
                  </a:lnTo>
                  <a:lnTo>
                    <a:pt x="34162" y="1458988"/>
                  </a:lnTo>
                  <a:lnTo>
                    <a:pt x="9270" y="1495653"/>
                  </a:lnTo>
                  <a:lnTo>
                    <a:pt x="0" y="1531289"/>
                  </a:lnTo>
                  <a:lnTo>
                    <a:pt x="2031" y="1562277"/>
                  </a:lnTo>
                  <a:lnTo>
                    <a:pt x="19176" y="1584490"/>
                  </a:lnTo>
                  <a:lnTo>
                    <a:pt x="47497" y="1602054"/>
                  </a:lnTo>
                  <a:lnTo>
                    <a:pt x="78485" y="1599984"/>
                  </a:lnTo>
                  <a:lnTo>
                    <a:pt x="141477" y="1552994"/>
                  </a:lnTo>
                  <a:lnTo>
                    <a:pt x="1335151" y="138937"/>
                  </a:lnTo>
                  <a:lnTo>
                    <a:pt x="1356359" y="106425"/>
                  </a:lnTo>
                  <a:lnTo>
                    <a:pt x="1369313" y="66674"/>
                  </a:lnTo>
                  <a:lnTo>
                    <a:pt x="1363598" y="39750"/>
                  </a:lnTo>
                  <a:lnTo>
                    <a:pt x="1350136" y="13461"/>
                  </a:lnTo>
                  <a:lnTo>
                    <a:pt x="1318132" y="0"/>
                  </a:lnTo>
                  <a:close/>
                </a:path>
              </a:pathLst>
            </a:custGeom>
            <a:solidFill>
              <a:srgbClr val="233D5B"/>
            </a:solidFill>
          </p:spPr>
          <p:txBody>
            <a:bodyPr wrap="square" lIns="0" tIns="0" rIns="0" bIns="0" rtlCol="0"/>
            <a:lstStyle/>
            <a:p>
              <a:endParaRPr/>
            </a:p>
          </p:txBody>
        </p:sp>
        <p:sp>
          <p:nvSpPr>
            <p:cNvPr id="8" name="object 8"/>
            <p:cNvSpPr/>
            <p:nvPr/>
          </p:nvSpPr>
          <p:spPr>
            <a:xfrm>
              <a:off x="10746613" y="5172201"/>
              <a:ext cx="1253490" cy="1448435"/>
            </a:xfrm>
            <a:custGeom>
              <a:avLst/>
              <a:gdLst/>
              <a:ahLst/>
              <a:cxnLst/>
              <a:rect l="l" t="t" r="r" b="b"/>
              <a:pathLst>
                <a:path w="1253490" h="1448434">
                  <a:moveTo>
                    <a:pt x="1158112" y="0"/>
                  </a:moveTo>
                  <a:lnTo>
                    <a:pt x="1089913" y="27812"/>
                  </a:lnTo>
                  <a:lnTo>
                    <a:pt x="22732" y="1297317"/>
                  </a:lnTo>
                  <a:lnTo>
                    <a:pt x="1650" y="1329855"/>
                  </a:lnTo>
                  <a:lnTo>
                    <a:pt x="0" y="1364983"/>
                  </a:lnTo>
                  <a:lnTo>
                    <a:pt x="13969" y="1399070"/>
                  </a:lnTo>
                  <a:lnTo>
                    <a:pt x="35178" y="1424889"/>
                  </a:lnTo>
                  <a:lnTo>
                    <a:pt x="63626" y="1442453"/>
                  </a:lnTo>
                  <a:lnTo>
                    <a:pt x="95122" y="1448130"/>
                  </a:lnTo>
                  <a:lnTo>
                    <a:pt x="129666" y="1441945"/>
                  </a:lnTo>
                  <a:lnTo>
                    <a:pt x="163194" y="1420253"/>
                  </a:lnTo>
                  <a:lnTo>
                    <a:pt x="1230376" y="150749"/>
                  </a:lnTo>
                  <a:lnTo>
                    <a:pt x="1251584" y="118237"/>
                  </a:lnTo>
                  <a:lnTo>
                    <a:pt x="1253108" y="83185"/>
                  </a:lnTo>
                  <a:lnTo>
                    <a:pt x="1242821" y="44958"/>
                  </a:lnTo>
                  <a:lnTo>
                    <a:pt x="1225168" y="14986"/>
                  </a:lnTo>
                  <a:lnTo>
                    <a:pt x="1193164" y="1524"/>
                  </a:lnTo>
                  <a:lnTo>
                    <a:pt x="1158112" y="0"/>
                  </a:lnTo>
                  <a:close/>
                </a:path>
              </a:pathLst>
            </a:custGeom>
            <a:solidFill>
              <a:srgbClr val="E3A42F"/>
            </a:solidFill>
          </p:spPr>
          <p:txBody>
            <a:bodyPr wrap="square" lIns="0" tIns="0" rIns="0" bIns="0" rtlCol="0"/>
            <a:lstStyle/>
            <a:p>
              <a:endParaRPr/>
            </a:p>
          </p:txBody>
        </p:sp>
        <p:sp>
          <p:nvSpPr>
            <p:cNvPr id="9" name="object 9"/>
            <p:cNvSpPr/>
            <p:nvPr/>
          </p:nvSpPr>
          <p:spPr>
            <a:xfrm>
              <a:off x="11557000" y="5208905"/>
              <a:ext cx="409575" cy="644525"/>
            </a:xfrm>
            <a:custGeom>
              <a:avLst/>
              <a:gdLst/>
              <a:ahLst/>
              <a:cxnLst/>
              <a:rect l="l" t="t" r="r" b="b"/>
              <a:pathLst>
                <a:path w="409575" h="644525">
                  <a:moveTo>
                    <a:pt x="264541" y="0"/>
                  </a:moveTo>
                  <a:lnTo>
                    <a:pt x="113156" y="181229"/>
                  </a:lnTo>
                  <a:lnTo>
                    <a:pt x="152907" y="194183"/>
                  </a:lnTo>
                  <a:lnTo>
                    <a:pt x="189610" y="218948"/>
                  </a:lnTo>
                  <a:lnTo>
                    <a:pt x="218567" y="244221"/>
                  </a:lnTo>
                  <a:lnTo>
                    <a:pt x="235584" y="266446"/>
                  </a:lnTo>
                  <a:lnTo>
                    <a:pt x="261874" y="311404"/>
                  </a:lnTo>
                  <a:lnTo>
                    <a:pt x="266573" y="322707"/>
                  </a:lnTo>
                  <a:lnTo>
                    <a:pt x="0" y="643978"/>
                  </a:lnTo>
                  <a:lnTo>
                    <a:pt x="38226" y="633653"/>
                  </a:lnTo>
                  <a:lnTo>
                    <a:pt x="53721" y="632625"/>
                  </a:lnTo>
                  <a:lnTo>
                    <a:pt x="378714" y="252984"/>
                  </a:lnTo>
                  <a:lnTo>
                    <a:pt x="409194" y="126492"/>
                  </a:lnTo>
                  <a:lnTo>
                    <a:pt x="391032" y="88773"/>
                  </a:lnTo>
                  <a:lnTo>
                    <a:pt x="377698" y="62484"/>
                  </a:lnTo>
                  <a:lnTo>
                    <a:pt x="328041" y="19050"/>
                  </a:lnTo>
                  <a:lnTo>
                    <a:pt x="288290" y="6096"/>
                  </a:lnTo>
                  <a:lnTo>
                    <a:pt x="264541" y="0"/>
                  </a:lnTo>
                  <a:close/>
                </a:path>
              </a:pathLst>
            </a:custGeom>
            <a:solidFill>
              <a:srgbClr val="233D5B"/>
            </a:solidFill>
          </p:spPr>
          <p:txBody>
            <a:bodyPr wrap="square" lIns="0" tIns="0" rIns="0" bIns="0" rtlCol="0"/>
            <a:lstStyle/>
            <a:p>
              <a:endParaRPr/>
            </a:p>
          </p:txBody>
        </p:sp>
        <p:pic>
          <p:nvPicPr>
            <p:cNvPr id="10" name="object 10"/>
            <p:cNvPicPr/>
            <p:nvPr/>
          </p:nvPicPr>
          <p:blipFill>
            <a:blip r:embed="rId7" cstate="print"/>
            <a:stretch>
              <a:fillRect/>
            </a:stretch>
          </p:blipFill>
          <p:spPr>
            <a:xfrm>
              <a:off x="9328403" y="3878580"/>
              <a:ext cx="2863595" cy="2828544"/>
            </a:xfrm>
            <a:prstGeom prst="rect">
              <a:avLst/>
            </a:prstGeom>
          </p:spPr>
        </p:pic>
        <p:sp>
          <p:nvSpPr>
            <p:cNvPr id="11" name="object 11"/>
            <p:cNvSpPr/>
            <p:nvPr/>
          </p:nvSpPr>
          <p:spPr>
            <a:xfrm>
              <a:off x="11324589" y="4586731"/>
              <a:ext cx="48895" cy="26034"/>
            </a:xfrm>
            <a:custGeom>
              <a:avLst/>
              <a:gdLst/>
              <a:ahLst/>
              <a:cxnLst/>
              <a:rect l="l" t="t" r="r" b="b"/>
              <a:pathLst>
                <a:path w="48895" h="26035">
                  <a:moveTo>
                    <a:pt x="0" y="0"/>
                  </a:moveTo>
                  <a:lnTo>
                    <a:pt x="48894" y="25781"/>
                  </a:lnTo>
                  <a:lnTo>
                    <a:pt x="0" y="0"/>
                  </a:lnTo>
                  <a:close/>
                </a:path>
              </a:pathLst>
            </a:custGeom>
            <a:solidFill>
              <a:srgbClr val="0F515D"/>
            </a:solidFill>
          </p:spPr>
          <p:txBody>
            <a:bodyPr wrap="square" lIns="0" tIns="0" rIns="0" bIns="0" rtlCol="0"/>
            <a:lstStyle/>
            <a:p>
              <a:endParaRPr/>
            </a:p>
          </p:txBody>
        </p:sp>
        <p:sp>
          <p:nvSpPr>
            <p:cNvPr id="12" name="object 12"/>
            <p:cNvSpPr/>
            <p:nvPr/>
          </p:nvSpPr>
          <p:spPr>
            <a:xfrm>
              <a:off x="11722988" y="4526787"/>
              <a:ext cx="469265" cy="421640"/>
            </a:xfrm>
            <a:custGeom>
              <a:avLst/>
              <a:gdLst/>
              <a:ahLst/>
              <a:cxnLst/>
              <a:rect l="l" t="t" r="r" b="b"/>
              <a:pathLst>
                <a:path w="469265" h="421639">
                  <a:moveTo>
                    <a:pt x="38353" y="348869"/>
                  </a:moveTo>
                  <a:lnTo>
                    <a:pt x="17017" y="361061"/>
                  </a:lnTo>
                  <a:lnTo>
                    <a:pt x="36956" y="380745"/>
                  </a:lnTo>
                  <a:lnTo>
                    <a:pt x="52196" y="397510"/>
                  </a:lnTo>
                  <a:lnTo>
                    <a:pt x="73532" y="405003"/>
                  </a:lnTo>
                  <a:lnTo>
                    <a:pt x="91947" y="417068"/>
                  </a:lnTo>
                  <a:lnTo>
                    <a:pt x="128524" y="421513"/>
                  </a:lnTo>
                  <a:lnTo>
                    <a:pt x="174116" y="412242"/>
                  </a:lnTo>
                  <a:lnTo>
                    <a:pt x="202945" y="398399"/>
                  </a:lnTo>
                  <a:lnTo>
                    <a:pt x="210015" y="394081"/>
                  </a:lnTo>
                  <a:lnTo>
                    <a:pt x="146684" y="394081"/>
                  </a:lnTo>
                  <a:lnTo>
                    <a:pt x="102488" y="391160"/>
                  </a:lnTo>
                  <a:lnTo>
                    <a:pt x="67309" y="374523"/>
                  </a:lnTo>
                  <a:lnTo>
                    <a:pt x="38353" y="348869"/>
                  </a:lnTo>
                  <a:close/>
                </a:path>
                <a:path w="469265" h="421639">
                  <a:moveTo>
                    <a:pt x="469010" y="206242"/>
                  </a:moveTo>
                  <a:lnTo>
                    <a:pt x="186181" y="374142"/>
                  </a:lnTo>
                  <a:lnTo>
                    <a:pt x="146684" y="394081"/>
                  </a:lnTo>
                  <a:lnTo>
                    <a:pt x="210015" y="394081"/>
                  </a:lnTo>
                  <a:lnTo>
                    <a:pt x="469010" y="235883"/>
                  </a:lnTo>
                  <a:lnTo>
                    <a:pt x="469010" y="206242"/>
                  </a:lnTo>
                  <a:close/>
                </a:path>
                <a:path w="469265" h="421639">
                  <a:moveTo>
                    <a:pt x="129412" y="290575"/>
                  </a:moveTo>
                  <a:lnTo>
                    <a:pt x="105155" y="307467"/>
                  </a:lnTo>
                  <a:lnTo>
                    <a:pt x="122046" y="331724"/>
                  </a:lnTo>
                  <a:lnTo>
                    <a:pt x="155575" y="340741"/>
                  </a:lnTo>
                  <a:lnTo>
                    <a:pt x="179958" y="343662"/>
                  </a:lnTo>
                  <a:lnTo>
                    <a:pt x="216407" y="328294"/>
                  </a:lnTo>
                  <a:lnTo>
                    <a:pt x="235899" y="316230"/>
                  </a:lnTo>
                  <a:lnTo>
                    <a:pt x="178307" y="316230"/>
                  </a:lnTo>
                  <a:lnTo>
                    <a:pt x="156971" y="308737"/>
                  </a:lnTo>
                  <a:lnTo>
                    <a:pt x="140207" y="304292"/>
                  </a:lnTo>
                  <a:lnTo>
                    <a:pt x="129412" y="290575"/>
                  </a:lnTo>
                  <a:close/>
                </a:path>
                <a:path w="469265" h="421639">
                  <a:moveTo>
                    <a:pt x="22859" y="292481"/>
                  </a:moveTo>
                  <a:lnTo>
                    <a:pt x="3175" y="312419"/>
                  </a:lnTo>
                  <a:lnTo>
                    <a:pt x="7874" y="335280"/>
                  </a:lnTo>
                  <a:lnTo>
                    <a:pt x="29082" y="322961"/>
                  </a:lnTo>
                  <a:lnTo>
                    <a:pt x="22859" y="292481"/>
                  </a:lnTo>
                  <a:close/>
                </a:path>
                <a:path w="469265" h="421639">
                  <a:moveTo>
                    <a:pt x="469010" y="140397"/>
                  </a:moveTo>
                  <a:lnTo>
                    <a:pt x="201167" y="311657"/>
                  </a:lnTo>
                  <a:lnTo>
                    <a:pt x="178307" y="316230"/>
                  </a:lnTo>
                  <a:lnTo>
                    <a:pt x="235899" y="316230"/>
                  </a:lnTo>
                  <a:lnTo>
                    <a:pt x="469010" y="171933"/>
                  </a:lnTo>
                  <a:lnTo>
                    <a:pt x="469010" y="140397"/>
                  </a:lnTo>
                  <a:close/>
                </a:path>
                <a:path w="469265" h="421639">
                  <a:moveTo>
                    <a:pt x="129285" y="231267"/>
                  </a:moveTo>
                  <a:lnTo>
                    <a:pt x="91312" y="258825"/>
                  </a:lnTo>
                  <a:lnTo>
                    <a:pt x="92963" y="286131"/>
                  </a:lnTo>
                  <a:lnTo>
                    <a:pt x="120268" y="264794"/>
                  </a:lnTo>
                  <a:lnTo>
                    <a:pt x="121665" y="252603"/>
                  </a:lnTo>
                  <a:lnTo>
                    <a:pt x="126237" y="235838"/>
                  </a:lnTo>
                  <a:lnTo>
                    <a:pt x="129285" y="231267"/>
                  </a:lnTo>
                  <a:close/>
                </a:path>
                <a:path w="469265" h="421639">
                  <a:moveTo>
                    <a:pt x="232155" y="75437"/>
                  </a:moveTo>
                  <a:lnTo>
                    <a:pt x="69595" y="172085"/>
                  </a:lnTo>
                  <a:lnTo>
                    <a:pt x="49910" y="191897"/>
                  </a:lnTo>
                  <a:lnTo>
                    <a:pt x="19557" y="217931"/>
                  </a:lnTo>
                  <a:lnTo>
                    <a:pt x="7492" y="256031"/>
                  </a:lnTo>
                  <a:lnTo>
                    <a:pt x="0" y="277368"/>
                  </a:lnTo>
                  <a:lnTo>
                    <a:pt x="31876" y="258953"/>
                  </a:lnTo>
                  <a:lnTo>
                    <a:pt x="50037" y="231520"/>
                  </a:lnTo>
                  <a:lnTo>
                    <a:pt x="62229" y="213232"/>
                  </a:lnTo>
                  <a:lnTo>
                    <a:pt x="78866" y="197866"/>
                  </a:lnTo>
                  <a:lnTo>
                    <a:pt x="247522" y="92201"/>
                  </a:lnTo>
                  <a:lnTo>
                    <a:pt x="232155" y="75437"/>
                  </a:lnTo>
                  <a:close/>
                </a:path>
                <a:path w="469265" h="421639">
                  <a:moveTo>
                    <a:pt x="256666" y="117982"/>
                  </a:moveTo>
                  <a:lnTo>
                    <a:pt x="133603" y="194691"/>
                  </a:lnTo>
                  <a:lnTo>
                    <a:pt x="116966" y="209931"/>
                  </a:lnTo>
                  <a:lnTo>
                    <a:pt x="176149" y="170053"/>
                  </a:lnTo>
                  <a:lnTo>
                    <a:pt x="183768" y="168529"/>
                  </a:lnTo>
                  <a:lnTo>
                    <a:pt x="222305" y="168529"/>
                  </a:lnTo>
                  <a:lnTo>
                    <a:pt x="262889" y="148462"/>
                  </a:lnTo>
                  <a:lnTo>
                    <a:pt x="256666" y="117982"/>
                  </a:lnTo>
                  <a:close/>
                </a:path>
                <a:path w="469265" h="421639">
                  <a:moveTo>
                    <a:pt x="222305" y="168529"/>
                  </a:moveTo>
                  <a:lnTo>
                    <a:pt x="183768" y="168529"/>
                  </a:lnTo>
                  <a:lnTo>
                    <a:pt x="192912" y="174625"/>
                  </a:lnTo>
                  <a:lnTo>
                    <a:pt x="194563" y="182244"/>
                  </a:lnTo>
                  <a:lnTo>
                    <a:pt x="222305" y="168529"/>
                  </a:lnTo>
                  <a:close/>
                </a:path>
                <a:path w="469265" h="421639">
                  <a:moveTo>
                    <a:pt x="466343" y="0"/>
                  </a:moveTo>
                  <a:lnTo>
                    <a:pt x="429894" y="15367"/>
                  </a:lnTo>
                  <a:lnTo>
                    <a:pt x="288670" y="99568"/>
                  </a:lnTo>
                  <a:lnTo>
                    <a:pt x="291845" y="134619"/>
                  </a:lnTo>
                  <a:lnTo>
                    <a:pt x="442213" y="36575"/>
                  </a:lnTo>
                  <a:lnTo>
                    <a:pt x="469010" y="31082"/>
                  </a:lnTo>
                  <a:lnTo>
                    <a:pt x="469010" y="168"/>
                  </a:lnTo>
                  <a:lnTo>
                    <a:pt x="466343" y="0"/>
                  </a:lnTo>
                  <a:close/>
                </a:path>
                <a:path w="469265" h="421639">
                  <a:moveTo>
                    <a:pt x="262508" y="49530"/>
                  </a:moveTo>
                  <a:lnTo>
                    <a:pt x="253491" y="63245"/>
                  </a:lnTo>
                  <a:lnTo>
                    <a:pt x="268731" y="79882"/>
                  </a:lnTo>
                  <a:lnTo>
                    <a:pt x="287019" y="72262"/>
                  </a:lnTo>
                  <a:lnTo>
                    <a:pt x="283844" y="57023"/>
                  </a:lnTo>
                  <a:lnTo>
                    <a:pt x="279272" y="53975"/>
                  </a:lnTo>
                  <a:lnTo>
                    <a:pt x="262508" y="49530"/>
                  </a:lnTo>
                  <a:close/>
                </a:path>
              </a:pathLst>
            </a:custGeom>
            <a:solidFill>
              <a:srgbClr val="087186"/>
            </a:solidFill>
          </p:spPr>
          <p:txBody>
            <a:bodyPr wrap="square" lIns="0" tIns="0" rIns="0" bIns="0" rtlCol="0"/>
            <a:lstStyle/>
            <a:p>
              <a:endParaRPr/>
            </a:p>
          </p:txBody>
        </p:sp>
        <p:sp>
          <p:nvSpPr>
            <p:cNvPr id="13" name="object 13"/>
            <p:cNvSpPr/>
            <p:nvPr/>
          </p:nvSpPr>
          <p:spPr>
            <a:xfrm>
              <a:off x="11421617" y="4559935"/>
              <a:ext cx="586105" cy="418465"/>
            </a:xfrm>
            <a:custGeom>
              <a:avLst/>
              <a:gdLst/>
              <a:ahLst/>
              <a:cxnLst/>
              <a:rect l="l" t="t" r="r" b="b"/>
              <a:pathLst>
                <a:path w="586104" h="418464">
                  <a:moveTo>
                    <a:pt x="154847" y="415544"/>
                  </a:moveTo>
                  <a:lnTo>
                    <a:pt x="122300" y="415544"/>
                  </a:lnTo>
                  <a:lnTo>
                    <a:pt x="146684" y="418464"/>
                  </a:lnTo>
                  <a:lnTo>
                    <a:pt x="154847" y="415544"/>
                  </a:lnTo>
                  <a:close/>
                </a:path>
                <a:path w="586104" h="418464">
                  <a:moveTo>
                    <a:pt x="277749" y="50926"/>
                  </a:moveTo>
                  <a:lnTo>
                    <a:pt x="270128" y="52450"/>
                  </a:lnTo>
                  <a:lnTo>
                    <a:pt x="69596" y="176656"/>
                  </a:lnTo>
                  <a:lnTo>
                    <a:pt x="52958" y="191896"/>
                  </a:lnTo>
                  <a:lnTo>
                    <a:pt x="25653" y="213359"/>
                  </a:lnTo>
                  <a:lnTo>
                    <a:pt x="13461" y="231647"/>
                  </a:lnTo>
                  <a:lnTo>
                    <a:pt x="7492" y="260603"/>
                  </a:lnTo>
                  <a:lnTo>
                    <a:pt x="0" y="281939"/>
                  </a:lnTo>
                  <a:lnTo>
                    <a:pt x="1650" y="309371"/>
                  </a:lnTo>
                  <a:lnTo>
                    <a:pt x="10922" y="335279"/>
                  </a:lnTo>
                  <a:lnTo>
                    <a:pt x="20065" y="361060"/>
                  </a:lnTo>
                  <a:lnTo>
                    <a:pt x="50673" y="394462"/>
                  </a:lnTo>
                  <a:lnTo>
                    <a:pt x="73659" y="409575"/>
                  </a:lnTo>
                  <a:lnTo>
                    <a:pt x="94996" y="417067"/>
                  </a:lnTo>
                  <a:lnTo>
                    <a:pt x="122300" y="415544"/>
                  </a:lnTo>
                  <a:lnTo>
                    <a:pt x="154847" y="415544"/>
                  </a:lnTo>
                  <a:lnTo>
                    <a:pt x="198374" y="399922"/>
                  </a:lnTo>
                  <a:lnTo>
                    <a:pt x="208218" y="394081"/>
                  </a:lnTo>
                  <a:lnTo>
                    <a:pt x="149732" y="394081"/>
                  </a:lnTo>
                  <a:lnTo>
                    <a:pt x="105536" y="391159"/>
                  </a:lnTo>
                  <a:lnTo>
                    <a:pt x="70357" y="374522"/>
                  </a:lnTo>
                  <a:lnTo>
                    <a:pt x="36829" y="345820"/>
                  </a:lnTo>
                  <a:lnTo>
                    <a:pt x="32130" y="303148"/>
                  </a:lnTo>
                  <a:lnTo>
                    <a:pt x="31876" y="263525"/>
                  </a:lnTo>
                  <a:lnTo>
                    <a:pt x="53085" y="231520"/>
                  </a:lnTo>
                  <a:lnTo>
                    <a:pt x="81914" y="197865"/>
                  </a:lnTo>
                  <a:lnTo>
                    <a:pt x="279400" y="78358"/>
                  </a:lnTo>
                  <a:lnTo>
                    <a:pt x="293115" y="67690"/>
                  </a:lnTo>
                  <a:lnTo>
                    <a:pt x="291464" y="60070"/>
                  </a:lnTo>
                  <a:lnTo>
                    <a:pt x="277749" y="50926"/>
                  </a:lnTo>
                  <a:close/>
                </a:path>
                <a:path w="586104" h="418464">
                  <a:moveTo>
                    <a:pt x="558917" y="27304"/>
                  </a:moveTo>
                  <a:lnTo>
                    <a:pt x="471042" y="27304"/>
                  </a:lnTo>
                  <a:lnTo>
                    <a:pt x="503047" y="28701"/>
                  </a:lnTo>
                  <a:lnTo>
                    <a:pt x="533526" y="42290"/>
                  </a:lnTo>
                  <a:lnTo>
                    <a:pt x="553465" y="62102"/>
                  </a:lnTo>
                  <a:lnTo>
                    <a:pt x="559688" y="92456"/>
                  </a:lnTo>
                  <a:lnTo>
                    <a:pt x="555243" y="129031"/>
                  </a:lnTo>
                  <a:lnTo>
                    <a:pt x="544702" y="154939"/>
                  </a:lnTo>
                  <a:lnTo>
                    <a:pt x="524890" y="174878"/>
                  </a:lnTo>
                  <a:lnTo>
                    <a:pt x="186181" y="378713"/>
                  </a:lnTo>
                  <a:lnTo>
                    <a:pt x="149732" y="394081"/>
                  </a:lnTo>
                  <a:lnTo>
                    <a:pt x="208218" y="394081"/>
                  </a:lnTo>
                  <a:lnTo>
                    <a:pt x="534161" y="200659"/>
                  </a:lnTo>
                  <a:lnTo>
                    <a:pt x="550799" y="185419"/>
                  </a:lnTo>
                  <a:lnTo>
                    <a:pt x="572007" y="153288"/>
                  </a:lnTo>
                  <a:lnTo>
                    <a:pt x="585597" y="122808"/>
                  </a:lnTo>
                  <a:lnTo>
                    <a:pt x="585470" y="83184"/>
                  </a:lnTo>
                  <a:lnTo>
                    <a:pt x="579247" y="52831"/>
                  </a:lnTo>
                  <a:lnTo>
                    <a:pt x="564006" y="36067"/>
                  </a:lnTo>
                  <a:lnTo>
                    <a:pt x="558917" y="27304"/>
                  </a:lnTo>
                  <a:close/>
                </a:path>
                <a:path w="586104" h="418464">
                  <a:moveTo>
                    <a:pt x="469391" y="0"/>
                  </a:moveTo>
                  <a:lnTo>
                    <a:pt x="429895" y="19938"/>
                  </a:lnTo>
                  <a:lnTo>
                    <a:pt x="136651" y="194690"/>
                  </a:lnTo>
                  <a:lnTo>
                    <a:pt x="113918" y="219075"/>
                  </a:lnTo>
                  <a:lnTo>
                    <a:pt x="95757" y="246633"/>
                  </a:lnTo>
                  <a:lnTo>
                    <a:pt x="97408" y="273938"/>
                  </a:lnTo>
                  <a:lnTo>
                    <a:pt x="100583" y="308990"/>
                  </a:lnTo>
                  <a:lnTo>
                    <a:pt x="120523" y="328675"/>
                  </a:lnTo>
                  <a:lnTo>
                    <a:pt x="146430" y="339216"/>
                  </a:lnTo>
                  <a:lnTo>
                    <a:pt x="183006" y="343662"/>
                  </a:lnTo>
                  <a:lnTo>
                    <a:pt x="213359" y="337438"/>
                  </a:lnTo>
                  <a:lnTo>
                    <a:pt x="246569" y="316229"/>
                  </a:lnTo>
                  <a:lnTo>
                    <a:pt x="181355" y="316229"/>
                  </a:lnTo>
                  <a:lnTo>
                    <a:pt x="156972" y="313308"/>
                  </a:lnTo>
                  <a:lnTo>
                    <a:pt x="143255" y="304291"/>
                  </a:lnTo>
                  <a:lnTo>
                    <a:pt x="127888" y="287527"/>
                  </a:lnTo>
                  <a:lnTo>
                    <a:pt x="121792" y="276987"/>
                  </a:lnTo>
                  <a:lnTo>
                    <a:pt x="120141" y="249554"/>
                  </a:lnTo>
                  <a:lnTo>
                    <a:pt x="132333" y="231266"/>
                  </a:lnTo>
                  <a:lnTo>
                    <a:pt x="145923" y="220471"/>
                  </a:lnTo>
                  <a:lnTo>
                    <a:pt x="442213" y="41147"/>
                  </a:lnTo>
                  <a:lnTo>
                    <a:pt x="471042" y="27304"/>
                  </a:lnTo>
                  <a:lnTo>
                    <a:pt x="558917" y="27304"/>
                  </a:lnTo>
                  <a:lnTo>
                    <a:pt x="551687" y="14858"/>
                  </a:lnTo>
                  <a:lnTo>
                    <a:pt x="513587" y="2793"/>
                  </a:lnTo>
                  <a:lnTo>
                    <a:pt x="469391" y="0"/>
                  </a:lnTo>
                  <a:close/>
                </a:path>
                <a:path w="586104" h="418464">
                  <a:moveTo>
                    <a:pt x="485139" y="135381"/>
                  </a:moveTo>
                  <a:lnTo>
                    <a:pt x="477520" y="136906"/>
                  </a:lnTo>
                  <a:lnTo>
                    <a:pt x="195072" y="305562"/>
                  </a:lnTo>
                  <a:lnTo>
                    <a:pt x="181355" y="316229"/>
                  </a:lnTo>
                  <a:lnTo>
                    <a:pt x="246569" y="316229"/>
                  </a:lnTo>
                  <a:lnTo>
                    <a:pt x="486790" y="162813"/>
                  </a:lnTo>
                  <a:lnTo>
                    <a:pt x="495934" y="149097"/>
                  </a:lnTo>
                  <a:lnTo>
                    <a:pt x="494283" y="141477"/>
                  </a:lnTo>
                  <a:lnTo>
                    <a:pt x="485139" y="135381"/>
                  </a:lnTo>
                  <a:close/>
                </a:path>
              </a:pathLst>
            </a:custGeom>
            <a:solidFill>
              <a:srgbClr val="A2F3F6"/>
            </a:solidFill>
          </p:spPr>
          <p:txBody>
            <a:bodyPr wrap="square" lIns="0" tIns="0" rIns="0" bIns="0" rtlCol="0"/>
            <a:lstStyle/>
            <a:p>
              <a:endParaRPr/>
            </a:p>
          </p:txBody>
        </p:sp>
        <p:sp>
          <p:nvSpPr>
            <p:cNvPr id="14" name="object 14"/>
            <p:cNvSpPr/>
            <p:nvPr/>
          </p:nvSpPr>
          <p:spPr>
            <a:xfrm>
              <a:off x="11421617" y="4610862"/>
              <a:ext cx="299720" cy="366395"/>
            </a:xfrm>
            <a:custGeom>
              <a:avLst/>
              <a:gdLst/>
              <a:ahLst/>
              <a:cxnLst/>
              <a:rect l="l" t="t" r="r" b="b"/>
              <a:pathLst>
                <a:path w="299720" h="366395">
                  <a:moveTo>
                    <a:pt x="277749" y="0"/>
                  </a:moveTo>
                  <a:lnTo>
                    <a:pt x="270128" y="1524"/>
                  </a:lnTo>
                  <a:lnTo>
                    <a:pt x="69596" y="125730"/>
                  </a:lnTo>
                  <a:lnTo>
                    <a:pt x="37718" y="144144"/>
                  </a:lnTo>
                  <a:lnTo>
                    <a:pt x="22605" y="167005"/>
                  </a:lnTo>
                  <a:lnTo>
                    <a:pt x="7492" y="209676"/>
                  </a:lnTo>
                  <a:lnTo>
                    <a:pt x="0" y="231012"/>
                  </a:lnTo>
                  <a:lnTo>
                    <a:pt x="1650" y="258444"/>
                  </a:lnTo>
                  <a:lnTo>
                    <a:pt x="10922" y="284352"/>
                  </a:lnTo>
                  <a:lnTo>
                    <a:pt x="20065" y="310133"/>
                  </a:lnTo>
                  <a:lnTo>
                    <a:pt x="50673" y="343535"/>
                  </a:lnTo>
                  <a:lnTo>
                    <a:pt x="73659" y="358648"/>
                  </a:lnTo>
                  <a:lnTo>
                    <a:pt x="94996" y="366140"/>
                  </a:lnTo>
                  <a:lnTo>
                    <a:pt x="110108" y="343281"/>
                  </a:lnTo>
                  <a:lnTo>
                    <a:pt x="105536" y="340232"/>
                  </a:lnTo>
                  <a:lnTo>
                    <a:pt x="70357" y="323595"/>
                  </a:lnTo>
                  <a:lnTo>
                    <a:pt x="36829" y="294894"/>
                  </a:lnTo>
                  <a:lnTo>
                    <a:pt x="32130" y="252221"/>
                  </a:lnTo>
                  <a:lnTo>
                    <a:pt x="31876" y="212598"/>
                  </a:lnTo>
                  <a:lnTo>
                    <a:pt x="50037" y="185165"/>
                  </a:lnTo>
                  <a:lnTo>
                    <a:pt x="65277" y="162306"/>
                  </a:lnTo>
                  <a:lnTo>
                    <a:pt x="81914" y="146938"/>
                  </a:lnTo>
                  <a:lnTo>
                    <a:pt x="279400" y="27431"/>
                  </a:lnTo>
                  <a:lnTo>
                    <a:pt x="287020" y="25907"/>
                  </a:lnTo>
                  <a:lnTo>
                    <a:pt x="291464" y="9143"/>
                  </a:lnTo>
                  <a:lnTo>
                    <a:pt x="277749" y="0"/>
                  </a:lnTo>
                  <a:close/>
                </a:path>
                <a:path w="299720" h="366395">
                  <a:moveTo>
                    <a:pt x="299211" y="47117"/>
                  </a:moveTo>
                  <a:lnTo>
                    <a:pt x="136651" y="143763"/>
                  </a:lnTo>
                  <a:lnTo>
                    <a:pt x="110998" y="172719"/>
                  </a:lnTo>
                  <a:lnTo>
                    <a:pt x="95757" y="195706"/>
                  </a:lnTo>
                  <a:lnTo>
                    <a:pt x="97408" y="223012"/>
                  </a:lnTo>
                  <a:lnTo>
                    <a:pt x="100583" y="258063"/>
                  </a:lnTo>
                  <a:lnTo>
                    <a:pt x="120523" y="277749"/>
                  </a:lnTo>
                  <a:lnTo>
                    <a:pt x="146430" y="288289"/>
                  </a:lnTo>
                  <a:lnTo>
                    <a:pt x="163583" y="262381"/>
                  </a:lnTo>
                  <a:lnTo>
                    <a:pt x="156972" y="262381"/>
                  </a:lnTo>
                  <a:lnTo>
                    <a:pt x="143255" y="253364"/>
                  </a:lnTo>
                  <a:lnTo>
                    <a:pt x="127888" y="236600"/>
                  </a:lnTo>
                  <a:lnTo>
                    <a:pt x="121792" y="226060"/>
                  </a:lnTo>
                  <a:lnTo>
                    <a:pt x="120141" y="198627"/>
                  </a:lnTo>
                  <a:lnTo>
                    <a:pt x="129285" y="184912"/>
                  </a:lnTo>
                  <a:lnTo>
                    <a:pt x="145923" y="169544"/>
                  </a:lnTo>
                  <a:lnTo>
                    <a:pt x="265937" y="97536"/>
                  </a:lnTo>
                  <a:lnTo>
                    <a:pt x="299211" y="47117"/>
                  </a:lnTo>
                  <a:close/>
                </a:path>
                <a:path w="299720" h="366395">
                  <a:moveTo>
                    <a:pt x="164591" y="260857"/>
                  </a:moveTo>
                  <a:lnTo>
                    <a:pt x="156972" y="262381"/>
                  </a:lnTo>
                  <a:lnTo>
                    <a:pt x="163583" y="262381"/>
                  </a:lnTo>
                  <a:lnTo>
                    <a:pt x="164591" y="260857"/>
                  </a:lnTo>
                  <a:close/>
                </a:path>
              </a:pathLst>
            </a:custGeom>
            <a:solidFill>
              <a:srgbClr val="8ACFD2"/>
            </a:solidFill>
          </p:spPr>
          <p:txBody>
            <a:bodyPr wrap="square" lIns="0" tIns="0" rIns="0" bIns="0" rtlCol="0"/>
            <a:lstStyle/>
            <a:p>
              <a:endParaRPr/>
            </a:p>
          </p:txBody>
        </p:sp>
      </p:grpSp>
      <p:pic>
        <p:nvPicPr>
          <p:cNvPr id="17" name="object 17"/>
          <p:cNvPicPr/>
          <p:nvPr/>
        </p:nvPicPr>
        <p:blipFill>
          <a:blip r:embed="rId8" cstate="print"/>
          <a:stretch>
            <a:fillRect/>
          </a:stretch>
        </p:blipFill>
        <p:spPr>
          <a:xfrm>
            <a:off x="393191" y="6213347"/>
            <a:ext cx="435864" cy="432816"/>
          </a:xfrm>
          <a:prstGeom prst="rect">
            <a:avLst/>
          </a:prstGeom>
        </p:spPr>
      </p:pic>
      <p:pic>
        <p:nvPicPr>
          <p:cNvPr id="18" name="object 18"/>
          <p:cNvPicPr/>
          <p:nvPr/>
        </p:nvPicPr>
        <p:blipFill>
          <a:blip r:embed="rId9" cstate="print"/>
          <a:stretch>
            <a:fillRect/>
          </a:stretch>
        </p:blipFill>
        <p:spPr>
          <a:xfrm>
            <a:off x="935738" y="6269735"/>
            <a:ext cx="2470404" cy="320040"/>
          </a:xfrm>
          <a:prstGeom prst="rect">
            <a:avLst/>
          </a:prstGeom>
        </p:spPr>
      </p:pic>
      <p:grpSp>
        <p:nvGrpSpPr>
          <p:cNvPr id="19" name="object 19"/>
          <p:cNvGrpSpPr/>
          <p:nvPr/>
        </p:nvGrpSpPr>
        <p:grpSpPr>
          <a:xfrm>
            <a:off x="773639" y="547376"/>
            <a:ext cx="3803015" cy="847725"/>
            <a:chOff x="935736" y="1176527"/>
            <a:chExt cx="3803015" cy="847725"/>
          </a:xfrm>
        </p:grpSpPr>
        <p:pic>
          <p:nvPicPr>
            <p:cNvPr id="20" name="object 20"/>
            <p:cNvPicPr/>
            <p:nvPr/>
          </p:nvPicPr>
          <p:blipFill>
            <a:blip r:embed="rId10" cstate="print"/>
            <a:stretch>
              <a:fillRect/>
            </a:stretch>
          </p:blipFill>
          <p:spPr>
            <a:xfrm>
              <a:off x="954016" y="1194763"/>
              <a:ext cx="3784106" cy="829140"/>
            </a:xfrm>
            <a:prstGeom prst="rect">
              <a:avLst/>
            </a:prstGeom>
          </p:spPr>
        </p:pic>
        <p:pic>
          <p:nvPicPr>
            <p:cNvPr id="21" name="object 21"/>
            <p:cNvPicPr/>
            <p:nvPr/>
          </p:nvPicPr>
          <p:blipFill>
            <a:blip r:embed="rId11" cstate="print"/>
            <a:stretch>
              <a:fillRect/>
            </a:stretch>
          </p:blipFill>
          <p:spPr>
            <a:xfrm>
              <a:off x="1127760" y="1278623"/>
              <a:ext cx="3436620" cy="742200"/>
            </a:xfrm>
            <a:prstGeom prst="rect">
              <a:avLst/>
            </a:prstGeom>
          </p:spPr>
        </p:pic>
        <p:sp>
          <p:nvSpPr>
            <p:cNvPr id="22" name="object 22"/>
            <p:cNvSpPr/>
            <p:nvPr/>
          </p:nvSpPr>
          <p:spPr>
            <a:xfrm>
              <a:off x="935736" y="1176527"/>
              <a:ext cx="3718560" cy="754380"/>
            </a:xfrm>
            <a:custGeom>
              <a:avLst/>
              <a:gdLst/>
              <a:ahLst/>
              <a:cxnLst/>
              <a:rect l="l" t="t" r="r" b="b"/>
              <a:pathLst>
                <a:path w="3718560" h="754380">
                  <a:moveTo>
                    <a:pt x="3718560" y="0"/>
                  </a:moveTo>
                  <a:lnTo>
                    <a:pt x="0" y="0"/>
                  </a:lnTo>
                  <a:lnTo>
                    <a:pt x="0" y="754380"/>
                  </a:lnTo>
                  <a:lnTo>
                    <a:pt x="3718560" y="754380"/>
                  </a:lnTo>
                  <a:lnTo>
                    <a:pt x="3475863" y="377189"/>
                  </a:lnTo>
                  <a:lnTo>
                    <a:pt x="3718560" y="0"/>
                  </a:lnTo>
                  <a:close/>
                </a:path>
              </a:pathLst>
            </a:custGeom>
            <a:solidFill>
              <a:srgbClr val="00A78A"/>
            </a:solidFill>
          </p:spPr>
          <p:txBody>
            <a:bodyPr wrap="square" lIns="0" tIns="0" rIns="0" bIns="0" rtlCol="0"/>
            <a:lstStyle/>
            <a:p>
              <a:endParaRPr/>
            </a:p>
          </p:txBody>
        </p:sp>
      </p:grpSp>
      <p:sp>
        <p:nvSpPr>
          <p:cNvPr id="23" name="object 23"/>
          <p:cNvSpPr txBox="1">
            <a:spLocks noGrp="1"/>
          </p:cNvSpPr>
          <p:nvPr>
            <p:ph type="title"/>
          </p:nvPr>
        </p:nvSpPr>
        <p:spPr>
          <a:xfrm>
            <a:off x="1135587" y="733488"/>
            <a:ext cx="2994660" cy="382156"/>
          </a:xfrm>
          <a:prstGeom prst="rect">
            <a:avLst/>
          </a:prstGeom>
        </p:spPr>
        <p:txBody>
          <a:bodyPr vert="horz" wrap="square" lIns="0" tIns="12700" rIns="0" bIns="0" rtlCol="0" anchor="ctr">
            <a:spAutoFit/>
          </a:bodyPr>
          <a:lstStyle/>
          <a:p>
            <a:pPr marL="12700">
              <a:lnSpc>
                <a:spcPct val="100000"/>
              </a:lnSpc>
              <a:spcBef>
                <a:spcPts val="100"/>
              </a:spcBef>
            </a:pPr>
            <a:r>
              <a:rPr lang="zh-CN" altLang="en-US" sz="2400" b="1" dirty="0">
                <a:solidFill>
                  <a:schemeClr val="bg1"/>
                </a:solidFill>
                <a:latin typeface="微软雅黑"/>
                <a:cs typeface="微软雅黑"/>
              </a:rPr>
              <a:t>生物背景</a:t>
            </a:r>
            <a:endParaRPr sz="2400" b="1" dirty="0">
              <a:solidFill>
                <a:schemeClr val="bg1"/>
              </a:solidFill>
              <a:latin typeface="微软雅黑"/>
              <a:cs typeface="微软雅黑"/>
            </a:endParaRPr>
          </a:p>
        </p:txBody>
      </p:sp>
      <p:pic>
        <p:nvPicPr>
          <p:cNvPr id="16" name="图片 15">
            <a:extLst>
              <a:ext uri="{FF2B5EF4-FFF2-40B4-BE49-F238E27FC236}">
                <a16:creationId xmlns:a16="http://schemas.microsoft.com/office/drawing/2014/main" id="{D73EE6F6-646D-095F-6118-7B1EEE0C1288}"/>
              </a:ext>
            </a:extLst>
          </p:cNvPr>
          <p:cNvPicPr>
            <a:picLocks noChangeAspect="1"/>
          </p:cNvPicPr>
          <p:nvPr/>
        </p:nvPicPr>
        <p:blipFill>
          <a:blip r:embed="rId12"/>
          <a:stretch>
            <a:fillRect/>
          </a:stretch>
        </p:blipFill>
        <p:spPr>
          <a:xfrm>
            <a:off x="339640" y="3859385"/>
            <a:ext cx="6384594" cy="2062458"/>
          </a:xfrm>
          <a:prstGeom prst="rect">
            <a:avLst/>
          </a:prstGeom>
        </p:spPr>
      </p:pic>
      <p:pic>
        <p:nvPicPr>
          <p:cNvPr id="1026" name="Picture 2" descr="心脏瓣膜病怎么办？微创换门效果好|主动脉|乳头肌|瓣膜|微创|心脏|入口|-健康界">
            <a:extLst>
              <a:ext uri="{FF2B5EF4-FFF2-40B4-BE49-F238E27FC236}">
                <a16:creationId xmlns:a16="http://schemas.microsoft.com/office/drawing/2014/main" id="{3C2C0493-F7C3-57B4-18D0-044972A3EA4C}"/>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383566" y="649472"/>
            <a:ext cx="4277831" cy="2814011"/>
          </a:xfrm>
          <a:prstGeom prst="rect">
            <a:avLst/>
          </a:prstGeom>
          <a:noFill/>
          <a:extLst>
            <a:ext uri="{909E8E84-426E-40DD-AFC4-6F175D3DCCD1}">
              <a14:hiddenFill xmlns:a14="http://schemas.microsoft.com/office/drawing/2010/main">
                <a:solidFill>
                  <a:srgbClr val="FFFFFF"/>
                </a:solidFill>
              </a14:hiddenFill>
            </a:ext>
          </a:extLst>
        </p:spPr>
      </p:pic>
      <p:sp>
        <p:nvSpPr>
          <p:cNvPr id="24" name="文本框 23">
            <a:extLst>
              <a:ext uri="{FF2B5EF4-FFF2-40B4-BE49-F238E27FC236}">
                <a16:creationId xmlns:a16="http://schemas.microsoft.com/office/drawing/2014/main" id="{5417229C-4F17-B2A1-C45F-B9BCC64C4963}"/>
              </a:ext>
            </a:extLst>
          </p:cNvPr>
          <p:cNvSpPr txBox="1"/>
          <p:nvPr/>
        </p:nvSpPr>
        <p:spPr>
          <a:xfrm>
            <a:off x="6198986" y="4965716"/>
            <a:ext cx="5083443" cy="584775"/>
          </a:xfrm>
          <a:prstGeom prst="rect">
            <a:avLst/>
          </a:prstGeom>
          <a:noFill/>
        </p:spPr>
        <p:txBody>
          <a:bodyPr wrap="none" rtlCol="0">
            <a:spAutoFit/>
          </a:bodyPr>
          <a:lstStyle/>
          <a:p>
            <a:r>
              <a:rPr lang="zh-CN" altLang="zh-CN" sz="1600" dirty="0">
                <a:solidFill>
                  <a:srgbClr val="FFC000"/>
                </a:solidFill>
                <a:effectLst/>
                <a:ea typeface="等线" panose="02010600030101010101" pitchFamily="2" charset="-122"/>
                <a:cs typeface="Times New Roman" panose="02020603050405020304" pitchFamily="18" charset="0"/>
              </a:rPr>
              <a:t>射血分数</a:t>
            </a:r>
            <a:r>
              <a:rPr lang="zh-CN" altLang="en-US" sz="1600" dirty="0">
                <a:solidFill>
                  <a:srgbClr val="FFC000"/>
                </a:solidFill>
                <a:effectLst/>
                <a:ea typeface="等线" panose="02010600030101010101" pitchFamily="2" charset="-122"/>
                <a:cs typeface="Times New Roman" panose="02020603050405020304" pitchFamily="18" charset="0"/>
              </a:rPr>
              <a:t>（</a:t>
            </a:r>
            <a:r>
              <a:rPr lang="en-US" altLang="zh-CN" sz="1600" dirty="0">
                <a:solidFill>
                  <a:srgbClr val="FFC000"/>
                </a:solidFill>
                <a:effectLst/>
                <a:ea typeface="等线" panose="02010600030101010101" pitchFamily="2" charset="-122"/>
                <a:cs typeface="Times New Roman" panose="02020603050405020304" pitchFamily="18" charset="0"/>
              </a:rPr>
              <a:t>Ejection Fraction</a:t>
            </a:r>
            <a:r>
              <a:rPr lang="zh-CN" altLang="en-US" sz="1600" dirty="0">
                <a:solidFill>
                  <a:srgbClr val="FFC000"/>
                </a:solidFill>
                <a:effectLst/>
                <a:ea typeface="等线" panose="02010600030101010101" pitchFamily="2" charset="-122"/>
                <a:cs typeface="Times New Roman" panose="02020603050405020304" pitchFamily="18" charset="0"/>
              </a:rPr>
              <a:t>）：</a:t>
            </a:r>
            <a:endParaRPr lang="en-US" altLang="zh-CN" sz="1600" dirty="0">
              <a:solidFill>
                <a:srgbClr val="FFC000"/>
              </a:solidFill>
              <a:effectLst/>
              <a:ea typeface="等线" panose="02010600030101010101" pitchFamily="2" charset="-122"/>
              <a:cs typeface="Times New Roman" panose="02020603050405020304" pitchFamily="18" charset="0"/>
            </a:endParaRPr>
          </a:p>
          <a:p>
            <a:r>
              <a:rPr lang="zh-CN" altLang="zh-CN" sz="1600" dirty="0">
                <a:solidFill>
                  <a:srgbClr val="FFC000"/>
                </a:solidFill>
                <a:effectLst/>
                <a:ea typeface="等线" panose="02010600030101010101" pitchFamily="2" charset="-122"/>
                <a:cs typeface="Times New Roman" panose="02020603050405020304" pitchFamily="18" charset="0"/>
              </a:rPr>
              <a:t>（舒张末期的体积</a:t>
            </a:r>
            <a:r>
              <a:rPr lang="en-US" altLang="zh-CN" sz="1600" dirty="0">
                <a:solidFill>
                  <a:srgbClr val="FFC000"/>
                </a:solidFill>
                <a:effectLst/>
                <a:ea typeface="等线" panose="02010600030101010101" pitchFamily="2" charset="-122"/>
                <a:cs typeface="Times New Roman" panose="02020603050405020304" pitchFamily="18" charset="0"/>
              </a:rPr>
              <a:t>-</a:t>
            </a:r>
            <a:r>
              <a:rPr lang="zh-CN" altLang="zh-CN" sz="1600" dirty="0">
                <a:solidFill>
                  <a:srgbClr val="FFC000"/>
                </a:solidFill>
                <a:effectLst/>
                <a:ea typeface="等线" panose="02010600030101010101" pitchFamily="2" charset="-122"/>
                <a:cs typeface="Times New Roman" panose="02020603050405020304" pitchFamily="18" charset="0"/>
              </a:rPr>
              <a:t>收缩末期的体积）</a:t>
            </a:r>
            <a:r>
              <a:rPr lang="en-US" altLang="zh-CN" sz="1600" dirty="0">
                <a:solidFill>
                  <a:srgbClr val="FFC000"/>
                </a:solidFill>
                <a:effectLst/>
                <a:ea typeface="等线" panose="02010600030101010101" pitchFamily="2" charset="-122"/>
                <a:cs typeface="Times New Roman" panose="02020603050405020304" pitchFamily="18" charset="0"/>
              </a:rPr>
              <a:t>/</a:t>
            </a:r>
            <a:r>
              <a:rPr lang="zh-CN" altLang="zh-CN" sz="1600" dirty="0">
                <a:solidFill>
                  <a:srgbClr val="FFC000"/>
                </a:solidFill>
                <a:effectLst/>
                <a:ea typeface="等线" panose="02010600030101010101" pitchFamily="2" charset="-122"/>
                <a:cs typeface="Times New Roman" panose="02020603050405020304" pitchFamily="18" charset="0"/>
              </a:rPr>
              <a:t>舒张末期的体积</a:t>
            </a:r>
            <a:endParaRPr lang="zh-CN" altLang="en-US" sz="1600" dirty="0">
              <a:solidFill>
                <a:srgbClr val="FFC000"/>
              </a:solidFill>
            </a:endParaRPr>
          </a:p>
        </p:txBody>
      </p:sp>
      <p:pic>
        <p:nvPicPr>
          <p:cNvPr id="25" name="音频 24">
            <a:hlinkClick r:id="" action="ppaction://media"/>
            <a:extLst>
              <a:ext uri="{FF2B5EF4-FFF2-40B4-BE49-F238E27FC236}">
                <a16:creationId xmlns:a16="http://schemas.microsoft.com/office/drawing/2014/main" id="{2761A78D-2F52-2317-EF32-3972082FD961}"/>
              </a:ext>
            </a:extLst>
          </p:cNvPr>
          <p:cNvPicPr>
            <a:picLocks noChangeAspect="1"/>
          </p:cNvPicPr>
          <p:nvPr>
            <a:audioFile r:link="rId2"/>
            <p:extLst>
              <p:ext uri="{DAA4B4D4-6D71-4841-9C94-3DE7FCFB9230}">
                <p14:media xmlns:p14="http://schemas.microsoft.com/office/powerpoint/2010/main" r:embed="rId1"/>
              </p:ext>
            </p:extLst>
          </p:nvPr>
        </p:nvPicPr>
        <p:blipFill>
          <a:blip r:embed="rId14"/>
          <a:stretch>
            <a:fillRect/>
          </a:stretch>
        </p:blipFill>
        <p:spPr>
          <a:xfrm>
            <a:off x="11366500" y="60325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40853"/>
    </mc:Choice>
    <mc:Fallback>
      <p:transition spd="slow" advTm="4085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5"/>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5" cstate="print"/>
          <a:stretch>
            <a:fillRect/>
          </a:stretch>
        </p:blipFill>
        <p:spPr>
          <a:xfrm>
            <a:off x="393191" y="6213347"/>
            <a:ext cx="435864" cy="432816"/>
          </a:xfrm>
          <a:prstGeom prst="rect">
            <a:avLst/>
          </a:prstGeom>
        </p:spPr>
      </p:pic>
      <p:pic>
        <p:nvPicPr>
          <p:cNvPr id="3" name="object 3"/>
          <p:cNvPicPr/>
          <p:nvPr/>
        </p:nvPicPr>
        <p:blipFill>
          <a:blip r:embed="rId6" cstate="print"/>
          <a:stretch>
            <a:fillRect/>
          </a:stretch>
        </p:blipFill>
        <p:spPr>
          <a:xfrm>
            <a:off x="935738" y="6269735"/>
            <a:ext cx="2470404" cy="320040"/>
          </a:xfrm>
          <a:prstGeom prst="rect">
            <a:avLst/>
          </a:prstGeom>
        </p:spPr>
      </p:pic>
      <p:grpSp>
        <p:nvGrpSpPr>
          <p:cNvPr id="4" name="object 4"/>
          <p:cNvGrpSpPr/>
          <p:nvPr/>
        </p:nvGrpSpPr>
        <p:grpSpPr>
          <a:xfrm>
            <a:off x="888494" y="717804"/>
            <a:ext cx="2943225" cy="847725"/>
            <a:chOff x="888491" y="717804"/>
            <a:chExt cx="2943225" cy="847725"/>
          </a:xfrm>
        </p:grpSpPr>
        <p:pic>
          <p:nvPicPr>
            <p:cNvPr id="5" name="object 5"/>
            <p:cNvPicPr/>
            <p:nvPr/>
          </p:nvPicPr>
          <p:blipFill>
            <a:blip r:embed="rId7" cstate="print"/>
            <a:stretch>
              <a:fillRect/>
            </a:stretch>
          </p:blipFill>
          <p:spPr>
            <a:xfrm>
              <a:off x="906770" y="736039"/>
              <a:ext cx="2924574" cy="829140"/>
            </a:xfrm>
            <a:prstGeom prst="rect">
              <a:avLst/>
            </a:prstGeom>
          </p:spPr>
        </p:pic>
        <p:pic>
          <p:nvPicPr>
            <p:cNvPr id="6" name="object 6"/>
            <p:cNvPicPr/>
            <p:nvPr/>
          </p:nvPicPr>
          <p:blipFill>
            <a:blip r:embed="rId8" cstate="print"/>
            <a:stretch>
              <a:fillRect/>
            </a:stretch>
          </p:blipFill>
          <p:spPr>
            <a:xfrm>
              <a:off x="1525523" y="819899"/>
              <a:ext cx="1687068" cy="742200"/>
            </a:xfrm>
            <a:prstGeom prst="rect">
              <a:avLst/>
            </a:prstGeom>
          </p:spPr>
        </p:pic>
        <p:sp>
          <p:nvSpPr>
            <p:cNvPr id="7" name="object 7"/>
            <p:cNvSpPr/>
            <p:nvPr/>
          </p:nvSpPr>
          <p:spPr>
            <a:xfrm>
              <a:off x="888491" y="717804"/>
              <a:ext cx="2859405" cy="754380"/>
            </a:xfrm>
            <a:custGeom>
              <a:avLst/>
              <a:gdLst/>
              <a:ahLst/>
              <a:cxnLst/>
              <a:rect l="l" t="t" r="r" b="b"/>
              <a:pathLst>
                <a:path w="2859404" h="754380">
                  <a:moveTo>
                    <a:pt x="2859024" y="0"/>
                  </a:moveTo>
                  <a:lnTo>
                    <a:pt x="0" y="0"/>
                  </a:lnTo>
                  <a:lnTo>
                    <a:pt x="0" y="754380"/>
                  </a:lnTo>
                  <a:lnTo>
                    <a:pt x="2859024" y="754380"/>
                  </a:lnTo>
                  <a:lnTo>
                    <a:pt x="2672461" y="377190"/>
                  </a:lnTo>
                  <a:lnTo>
                    <a:pt x="2859024" y="0"/>
                  </a:lnTo>
                  <a:close/>
                </a:path>
              </a:pathLst>
            </a:custGeom>
            <a:solidFill>
              <a:srgbClr val="00A78A"/>
            </a:solidFill>
          </p:spPr>
          <p:txBody>
            <a:bodyPr wrap="square" lIns="0" tIns="0" rIns="0" bIns="0" rtlCol="0"/>
            <a:lstStyle/>
            <a:p>
              <a:endParaRPr dirty="0"/>
            </a:p>
          </p:txBody>
        </p:sp>
      </p:grpSp>
      <p:sp>
        <p:nvSpPr>
          <p:cNvPr id="8" name="object 8"/>
          <p:cNvSpPr txBox="1">
            <a:spLocks noGrp="1"/>
          </p:cNvSpPr>
          <p:nvPr>
            <p:ph type="title"/>
          </p:nvPr>
        </p:nvSpPr>
        <p:spPr>
          <a:xfrm>
            <a:off x="1075319" y="900491"/>
            <a:ext cx="2485751" cy="382156"/>
          </a:xfrm>
          <a:prstGeom prst="rect">
            <a:avLst/>
          </a:prstGeom>
        </p:spPr>
        <p:txBody>
          <a:bodyPr vert="horz" wrap="square" lIns="0" tIns="12700" rIns="0" bIns="0" rtlCol="0" anchor="ctr">
            <a:spAutoFit/>
          </a:bodyPr>
          <a:lstStyle/>
          <a:p>
            <a:pPr marL="12700">
              <a:lnSpc>
                <a:spcPct val="100000"/>
              </a:lnSpc>
              <a:spcBef>
                <a:spcPts val="100"/>
              </a:spcBef>
            </a:pPr>
            <a:r>
              <a:rPr lang="en-US" altLang="zh-CN" sz="2400" b="1" dirty="0" err="1">
                <a:solidFill>
                  <a:schemeClr val="bg1"/>
                </a:solidFill>
                <a:latin typeface="微软雅黑"/>
                <a:cs typeface="微软雅黑"/>
              </a:rPr>
              <a:t>Echonet</a:t>
            </a:r>
            <a:r>
              <a:rPr lang="zh-CN" altLang="en-US" sz="2400" b="1" dirty="0">
                <a:solidFill>
                  <a:schemeClr val="bg1"/>
                </a:solidFill>
                <a:latin typeface="微软雅黑"/>
                <a:cs typeface="微软雅黑"/>
              </a:rPr>
              <a:t>数据集</a:t>
            </a:r>
            <a:endParaRPr sz="2400" b="1" dirty="0">
              <a:solidFill>
                <a:schemeClr val="bg1"/>
              </a:solidFill>
              <a:latin typeface="微软雅黑"/>
              <a:cs typeface="微软雅黑"/>
            </a:endParaRPr>
          </a:p>
        </p:txBody>
      </p:sp>
      <p:grpSp>
        <p:nvGrpSpPr>
          <p:cNvPr id="9" name="object 9"/>
          <p:cNvGrpSpPr/>
          <p:nvPr/>
        </p:nvGrpSpPr>
        <p:grpSpPr>
          <a:xfrm>
            <a:off x="10489693" y="54866"/>
            <a:ext cx="1702307" cy="3906012"/>
            <a:chOff x="10489691" y="54864"/>
            <a:chExt cx="1702306" cy="3906012"/>
          </a:xfrm>
        </p:grpSpPr>
        <p:pic>
          <p:nvPicPr>
            <p:cNvPr id="10" name="object 10"/>
            <p:cNvPicPr/>
            <p:nvPr/>
          </p:nvPicPr>
          <p:blipFill>
            <a:blip r:embed="rId9" cstate="print"/>
            <a:stretch>
              <a:fillRect/>
            </a:stretch>
          </p:blipFill>
          <p:spPr>
            <a:xfrm>
              <a:off x="10507777" y="73077"/>
              <a:ext cx="786713" cy="609718"/>
            </a:xfrm>
            <a:prstGeom prst="rect">
              <a:avLst/>
            </a:prstGeom>
          </p:spPr>
        </p:pic>
        <p:sp>
          <p:nvSpPr>
            <p:cNvPr id="11" name="object 11"/>
            <p:cNvSpPr/>
            <p:nvPr/>
          </p:nvSpPr>
          <p:spPr>
            <a:xfrm>
              <a:off x="10489691" y="54864"/>
              <a:ext cx="711835" cy="535305"/>
            </a:xfrm>
            <a:custGeom>
              <a:avLst/>
              <a:gdLst/>
              <a:ahLst/>
              <a:cxnLst/>
              <a:rect l="l" t="t" r="r" b="b"/>
              <a:pathLst>
                <a:path w="711834" h="535305">
                  <a:moveTo>
                    <a:pt x="519556" y="92709"/>
                  </a:moveTo>
                  <a:lnTo>
                    <a:pt x="476884" y="92709"/>
                  </a:lnTo>
                  <a:lnTo>
                    <a:pt x="448436" y="106933"/>
                  </a:lnTo>
                  <a:lnTo>
                    <a:pt x="71119" y="299592"/>
                  </a:lnTo>
                  <a:lnTo>
                    <a:pt x="28448" y="328040"/>
                  </a:lnTo>
                  <a:lnTo>
                    <a:pt x="0" y="370839"/>
                  </a:lnTo>
                  <a:lnTo>
                    <a:pt x="0" y="420750"/>
                  </a:lnTo>
                  <a:lnTo>
                    <a:pt x="14224" y="470788"/>
                  </a:lnTo>
                  <a:lnTo>
                    <a:pt x="28448" y="499236"/>
                  </a:lnTo>
                  <a:lnTo>
                    <a:pt x="64007" y="520699"/>
                  </a:lnTo>
                  <a:lnTo>
                    <a:pt x="99694" y="534923"/>
                  </a:lnTo>
                  <a:lnTo>
                    <a:pt x="128142" y="534923"/>
                  </a:lnTo>
                  <a:lnTo>
                    <a:pt x="163702" y="527811"/>
                  </a:lnTo>
                  <a:lnTo>
                    <a:pt x="192150" y="520699"/>
                  </a:lnTo>
                  <a:lnTo>
                    <a:pt x="220784" y="506348"/>
                  </a:lnTo>
                  <a:lnTo>
                    <a:pt x="128142" y="506348"/>
                  </a:lnTo>
                  <a:lnTo>
                    <a:pt x="106806" y="499236"/>
                  </a:lnTo>
                  <a:lnTo>
                    <a:pt x="78231" y="492124"/>
                  </a:lnTo>
                  <a:lnTo>
                    <a:pt x="64007" y="477900"/>
                  </a:lnTo>
                  <a:lnTo>
                    <a:pt x="42672" y="449325"/>
                  </a:lnTo>
                  <a:lnTo>
                    <a:pt x="28448" y="420750"/>
                  </a:lnTo>
                  <a:lnTo>
                    <a:pt x="42672" y="385190"/>
                  </a:lnTo>
                  <a:lnTo>
                    <a:pt x="64007" y="342391"/>
                  </a:lnTo>
                  <a:lnTo>
                    <a:pt x="92582" y="328040"/>
                  </a:lnTo>
                  <a:lnTo>
                    <a:pt x="462660" y="135508"/>
                  </a:lnTo>
                  <a:lnTo>
                    <a:pt x="491108" y="121284"/>
                  </a:lnTo>
                  <a:lnTo>
                    <a:pt x="565784" y="121284"/>
                  </a:lnTo>
                  <a:lnTo>
                    <a:pt x="562228" y="114172"/>
                  </a:lnTo>
                  <a:lnTo>
                    <a:pt x="519556" y="92709"/>
                  </a:lnTo>
                  <a:close/>
                </a:path>
                <a:path w="711834" h="535305">
                  <a:moveTo>
                    <a:pt x="647700" y="35686"/>
                  </a:moveTo>
                  <a:lnTo>
                    <a:pt x="576452" y="35686"/>
                  </a:lnTo>
                  <a:lnTo>
                    <a:pt x="626363" y="64134"/>
                  </a:lnTo>
                  <a:lnTo>
                    <a:pt x="669035" y="106933"/>
                  </a:lnTo>
                  <a:lnTo>
                    <a:pt x="676148" y="149732"/>
                  </a:lnTo>
                  <a:lnTo>
                    <a:pt x="669035" y="199643"/>
                  </a:lnTo>
                  <a:lnTo>
                    <a:pt x="647700" y="235330"/>
                  </a:lnTo>
                  <a:lnTo>
                    <a:pt x="604901" y="278129"/>
                  </a:lnTo>
                  <a:lnTo>
                    <a:pt x="177926" y="492124"/>
                  </a:lnTo>
                  <a:lnTo>
                    <a:pt x="156590" y="499236"/>
                  </a:lnTo>
                  <a:lnTo>
                    <a:pt x="128142" y="506348"/>
                  </a:lnTo>
                  <a:lnTo>
                    <a:pt x="220784" y="506348"/>
                  </a:lnTo>
                  <a:lnTo>
                    <a:pt x="619125" y="306704"/>
                  </a:lnTo>
                  <a:lnTo>
                    <a:pt x="647700" y="285241"/>
                  </a:lnTo>
                  <a:lnTo>
                    <a:pt x="669035" y="256793"/>
                  </a:lnTo>
                  <a:lnTo>
                    <a:pt x="683259" y="235330"/>
                  </a:lnTo>
                  <a:lnTo>
                    <a:pt x="704596" y="206882"/>
                  </a:lnTo>
                  <a:lnTo>
                    <a:pt x="704596" y="171195"/>
                  </a:lnTo>
                  <a:lnTo>
                    <a:pt x="711707" y="142620"/>
                  </a:lnTo>
                  <a:lnTo>
                    <a:pt x="704596" y="114172"/>
                  </a:lnTo>
                  <a:lnTo>
                    <a:pt x="697483" y="85597"/>
                  </a:lnTo>
                  <a:lnTo>
                    <a:pt x="676148" y="57022"/>
                  </a:lnTo>
                  <a:lnTo>
                    <a:pt x="647700" y="35686"/>
                  </a:lnTo>
                  <a:close/>
                </a:path>
                <a:path w="711834" h="535305">
                  <a:moveTo>
                    <a:pt x="565784" y="121284"/>
                  </a:moveTo>
                  <a:lnTo>
                    <a:pt x="512444" y="121284"/>
                  </a:lnTo>
                  <a:lnTo>
                    <a:pt x="533780" y="135508"/>
                  </a:lnTo>
                  <a:lnTo>
                    <a:pt x="548004" y="149732"/>
                  </a:lnTo>
                  <a:lnTo>
                    <a:pt x="562228" y="178307"/>
                  </a:lnTo>
                  <a:lnTo>
                    <a:pt x="562228" y="199643"/>
                  </a:lnTo>
                  <a:lnTo>
                    <a:pt x="540892" y="228218"/>
                  </a:lnTo>
                  <a:lnTo>
                    <a:pt x="519556" y="235330"/>
                  </a:lnTo>
                  <a:lnTo>
                    <a:pt x="163702" y="420750"/>
                  </a:lnTo>
                  <a:lnTo>
                    <a:pt x="163702" y="449325"/>
                  </a:lnTo>
                  <a:lnTo>
                    <a:pt x="185038" y="449325"/>
                  </a:lnTo>
                  <a:lnTo>
                    <a:pt x="540892" y="271017"/>
                  </a:lnTo>
                  <a:lnTo>
                    <a:pt x="569340" y="249681"/>
                  </a:lnTo>
                  <a:lnTo>
                    <a:pt x="590676" y="206882"/>
                  </a:lnTo>
                  <a:lnTo>
                    <a:pt x="590676" y="171195"/>
                  </a:lnTo>
                  <a:lnTo>
                    <a:pt x="565784" y="121284"/>
                  </a:lnTo>
                  <a:close/>
                </a:path>
                <a:path w="711834" h="535305">
                  <a:moveTo>
                    <a:pt x="548004" y="0"/>
                  </a:moveTo>
                  <a:lnTo>
                    <a:pt x="462660" y="14224"/>
                  </a:lnTo>
                  <a:lnTo>
                    <a:pt x="213486" y="149732"/>
                  </a:lnTo>
                  <a:lnTo>
                    <a:pt x="206375" y="164083"/>
                  </a:lnTo>
                  <a:lnTo>
                    <a:pt x="206375" y="171195"/>
                  </a:lnTo>
                  <a:lnTo>
                    <a:pt x="220599" y="178307"/>
                  </a:lnTo>
                  <a:lnTo>
                    <a:pt x="483997" y="42799"/>
                  </a:lnTo>
                  <a:lnTo>
                    <a:pt x="512444" y="35686"/>
                  </a:lnTo>
                  <a:lnTo>
                    <a:pt x="647700" y="35686"/>
                  </a:lnTo>
                  <a:lnTo>
                    <a:pt x="626363" y="14224"/>
                  </a:lnTo>
                  <a:lnTo>
                    <a:pt x="597788" y="7111"/>
                  </a:lnTo>
                  <a:lnTo>
                    <a:pt x="548004" y="0"/>
                  </a:lnTo>
                  <a:close/>
                </a:path>
              </a:pathLst>
            </a:custGeom>
            <a:solidFill>
              <a:srgbClr val="087186"/>
            </a:solidFill>
          </p:spPr>
          <p:txBody>
            <a:bodyPr wrap="square" lIns="0" tIns="0" rIns="0" bIns="0" rtlCol="0"/>
            <a:lstStyle/>
            <a:p>
              <a:endParaRPr/>
            </a:p>
          </p:txBody>
        </p:sp>
        <p:pic>
          <p:nvPicPr>
            <p:cNvPr id="12" name="object 12"/>
            <p:cNvPicPr/>
            <p:nvPr/>
          </p:nvPicPr>
          <p:blipFill>
            <a:blip r:embed="rId10" cstate="print"/>
            <a:stretch>
              <a:fillRect/>
            </a:stretch>
          </p:blipFill>
          <p:spPr>
            <a:xfrm>
              <a:off x="11096244" y="399275"/>
              <a:ext cx="537946" cy="861073"/>
            </a:xfrm>
            <a:prstGeom prst="rect">
              <a:avLst/>
            </a:prstGeom>
          </p:spPr>
        </p:pic>
        <p:sp>
          <p:nvSpPr>
            <p:cNvPr id="13" name="object 13"/>
            <p:cNvSpPr/>
            <p:nvPr/>
          </p:nvSpPr>
          <p:spPr>
            <a:xfrm>
              <a:off x="11096244" y="398907"/>
              <a:ext cx="435609" cy="758825"/>
            </a:xfrm>
            <a:custGeom>
              <a:avLst/>
              <a:gdLst/>
              <a:ahLst/>
              <a:cxnLst/>
              <a:rect l="l" t="t" r="r" b="b"/>
              <a:pathLst>
                <a:path w="435609" h="758825">
                  <a:moveTo>
                    <a:pt x="248538" y="124967"/>
                  </a:moveTo>
                  <a:lnTo>
                    <a:pt x="187578" y="143890"/>
                  </a:lnTo>
                  <a:lnTo>
                    <a:pt x="156463" y="183514"/>
                  </a:lnTo>
                  <a:lnTo>
                    <a:pt x="11429" y="578612"/>
                  </a:lnTo>
                  <a:lnTo>
                    <a:pt x="0" y="638809"/>
                  </a:lnTo>
                  <a:lnTo>
                    <a:pt x="9016" y="689482"/>
                  </a:lnTo>
                  <a:lnTo>
                    <a:pt x="43433" y="725551"/>
                  </a:lnTo>
                  <a:lnTo>
                    <a:pt x="83311" y="746632"/>
                  </a:lnTo>
                  <a:lnTo>
                    <a:pt x="113410" y="757427"/>
                  </a:lnTo>
                  <a:lnTo>
                    <a:pt x="153670" y="758316"/>
                  </a:lnTo>
                  <a:lnTo>
                    <a:pt x="194436" y="739013"/>
                  </a:lnTo>
                  <a:lnTo>
                    <a:pt x="214858" y="727328"/>
                  </a:lnTo>
                  <a:lnTo>
                    <a:pt x="124078" y="727328"/>
                  </a:lnTo>
                  <a:lnTo>
                    <a:pt x="99059" y="721740"/>
                  </a:lnTo>
                  <a:lnTo>
                    <a:pt x="64134" y="705865"/>
                  </a:lnTo>
                  <a:lnTo>
                    <a:pt x="44830" y="665098"/>
                  </a:lnTo>
                  <a:lnTo>
                    <a:pt x="35432" y="634618"/>
                  </a:lnTo>
                  <a:lnTo>
                    <a:pt x="36322" y="594232"/>
                  </a:lnTo>
                  <a:lnTo>
                    <a:pt x="186435" y="194182"/>
                  </a:lnTo>
                  <a:lnTo>
                    <a:pt x="207390" y="164464"/>
                  </a:lnTo>
                  <a:lnTo>
                    <a:pt x="222630" y="159765"/>
                  </a:lnTo>
                  <a:lnTo>
                    <a:pt x="273176" y="150748"/>
                  </a:lnTo>
                  <a:lnTo>
                    <a:pt x="319948" y="150748"/>
                  </a:lnTo>
                  <a:lnTo>
                    <a:pt x="313689" y="141604"/>
                  </a:lnTo>
                  <a:lnTo>
                    <a:pt x="288925" y="125983"/>
                  </a:lnTo>
                  <a:lnTo>
                    <a:pt x="248538" y="124967"/>
                  </a:lnTo>
                  <a:close/>
                </a:path>
                <a:path w="435609" h="758825">
                  <a:moveTo>
                    <a:pt x="373997" y="39623"/>
                  </a:moveTo>
                  <a:lnTo>
                    <a:pt x="265556" y="39623"/>
                  </a:lnTo>
                  <a:lnTo>
                    <a:pt x="315722" y="50926"/>
                  </a:lnTo>
                  <a:lnTo>
                    <a:pt x="360806" y="67055"/>
                  </a:lnTo>
                  <a:lnTo>
                    <a:pt x="390144" y="108076"/>
                  </a:lnTo>
                  <a:lnTo>
                    <a:pt x="399033" y="158622"/>
                  </a:lnTo>
                  <a:lnTo>
                    <a:pt x="387857" y="208787"/>
                  </a:lnTo>
                  <a:lnTo>
                    <a:pt x="221614" y="653922"/>
                  </a:lnTo>
                  <a:lnTo>
                    <a:pt x="195325" y="698753"/>
                  </a:lnTo>
                  <a:lnTo>
                    <a:pt x="149478" y="722883"/>
                  </a:lnTo>
                  <a:lnTo>
                    <a:pt x="124078" y="727328"/>
                  </a:lnTo>
                  <a:lnTo>
                    <a:pt x="214858" y="727328"/>
                  </a:lnTo>
                  <a:lnTo>
                    <a:pt x="219963" y="724407"/>
                  </a:lnTo>
                  <a:lnTo>
                    <a:pt x="240791" y="694689"/>
                  </a:lnTo>
                  <a:lnTo>
                    <a:pt x="251586" y="664717"/>
                  </a:lnTo>
                  <a:lnTo>
                    <a:pt x="417956" y="219582"/>
                  </a:lnTo>
                  <a:lnTo>
                    <a:pt x="428625" y="189610"/>
                  </a:lnTo>
                  <a:lnTo>
                    <a:pt x="429513" y="149225"/>
                  </a:lnTo>
                  <a:lnTo>
                    <a:pt x="435101" y="124205"/>
                  </a:lnTo>
                  <a:lnTo>
                    <a:pt x="406019" y="73025"/>
                  </a:lnTo>
                  <a:lnTo>
                    <a:pt x="373997" y="39623"/>
                  </a:lnTo>
                  <a:close/>
                </a:path>
                <a:path w="435609" h="758825">
                  <a:moveTo>
                    <a:pt x="319948" y="150748"/>
                  </a:moveTo>
                  <a:lnTo>
                    <a:pt x="273176" y="150748"/>
                  </a:lnTo>
                  <a:lnTo>
                    <a:pt x="307721" y="186816"/>
                  </a:lnTo>
                  <a:lnTo>
                    <a:pt x="316610" y="237489"/>
                  </a:lnTo>
                  <a:lnTo>
                    <a:pt x="167004" y="617346"/>
                  </a:lnTo>
                  <a:lnTo>
                    <a:pt x="166750" y="627506"/>
                  </a:lnTo>
                  <a:lnTo>
                    <a:pt x="176529" y="637793"/>
                  </a:lnTo>
                  <a:lnTo>
                    <a:pt x="196976" y="628141"/>
                  </a:lnTo>
                  <a:lnTo>
                    <a:pt x="202056" y="623188"/>
                  </a:lnTo>
                  <a:lnTo>
                    <a:pt x="341502" y="253110"/>
                  </a:lnTo>
                  <a:lnTo>
                    <a:pt x="347345" y="218058"/>
                  </a:lnTo>
                  <a:lnTo>
                    <a:pt x="338200" y="177418"/>
                  </a:lnTo>
                  <a:lnTo>
                    <a:pt x="319948" y="150748"/>
                  </a:lnTo>
                  <a:close/>
                </a:path>
                <a:path w="435609" h="758825">
                  <a:moveTo>
                    <a:pt x="296799" y="0"/>
                  </a:moveTo>
                  <a:lnTo>
                    <a:pt x="236092" y="8762"/>
                  </a:lnTo>
                  <a:lnTo>
                    <a:pt x="159384" y="52450"/>
                  </a:lnTo>
                  <a:lnTo>
                    <a:pt x="117475" y="122046"/>
                  </a:lnTo>
                  <a:lnTo>
                    <a:pt x="20954" y="382142"/>
                  </a:lnTo>
                  <a:lnTo>
                    <a:pt x="20700" y="392175"/>
                  </a:lnTo>
                  <a:lnTo>
                    <a:pt x="30606" y="402589"/>
                  </a:lnTo>
                  <a:lnTo>
                    <a:pt x="40639" y="402716"/>
                  </a:lnTo>
                  <a:lnTo>
                    <a:pt x="50926" y="392938"/>
                  </a:lnTo>
                  <a:lnTo>
                    <a:pt x="152653" y="127888"/>
                  </a:lnTo>
                  <a:lnTo>
                    <a:pt x="163449" y="97916"/>
                  </a:lnTo>
                  <a:lnTo>
                    <a:pt x="179070" y="73025"/>
                  </a:lnTo>
                  <a:lnTo>
                    <a:pt x="215010" y="48640"/>
                  </a:lnTo>
                  <a:lnTo>
                    <a:pt x="265556" y="39623"/>
                  </a:lnTo>
                  <a:lnTo>
                    <a:pt x="373997" y="39623"/>
                  </a:lnTo>
                  <a:lnTo>
                    <a:pt x="356742" y="21589"/>
                  </a:lnTo>
                  <a:lnTo>
                    <a:pt x="296799" y="0"/>
                  </a:lnTo>
                  <a:close/>
                </a:path>
              </a:pathLst>
            </a:custGeom>
            <a:solidFill>
              <a:srgbClr val="087186"/>
            </a:solidFill>
          </p:spPr>
          <p:txBody>
            <a:bodyPr wrap="square" lIns="0" tIns="0" rIns="0" bIns="0" rtlCol="0"/>
            <a:lstStyle/>
            <a:p>
              <a:endParaRPr/>
            </a:p>
          </p:txBody>
        </p:sp>
        <p:pic>
          <p:nvPicPr>
            <p:cNvPr id="14" name="object 14"/>
            <p:cNvPicPr/>
            <p:nvPr/>
          </p:nvPicPr>
          <p:blipFill>
            <a:blip r:embed="rId11" cstate="print"/>
            <a:stretch>
              <a:fillRect/>
            </a:stretch>
          </p:blipFill>
          <p:spPr>
            <a:xfrm>
              <a:off x="11097598" y="1613841"/>
              <a:ext cx="788174" cy="609718"/>
            </a:xfrm>
            <a:prstGeom prst="rect">
              <a:avLst/>
            </a:prstGeom>
          </p:spPr>
        </p:pic>
        <p:sp>
          <p:nvSpPr>
            <p:cNvPr id="15" name="object 15"/>
            <p:cNvSpPr/>
            <p:nvPr/>
          </p:nvSpPr>
          <p:spPr>
            <a:xfrm>
              <a:off x="11079479" y="1595627"/>
              <a:ext cx="713740" cy="535305"/>
            </a:xfrm>
            <a:custGeom>
              <a:avLst/>
              <a:gdLst/>
              <a:ahLst/>
              <a:cxnLst/>
              <a:rect l="l" t="t" r="r" b="b"/>
              <a:pathLst>
                <a:path w="713740" h="535305">
                  <a:moveTo>
                    <a:pt x="477900" y="85598"/>
                  </a:moveTo>
                  <a:lnTo>
                    <a:pt x="64135" y="292481"/>
                  </a:lnTo>
                  <a:lnTo>
                    <a:pt x="28575" y="320929"/>
                  </a:lnTo>
                  <a:lnTo>
                    <a:pt x="7112" y="370839"/>
                  </a:lnTo>
                  <a:lnTo>
                    <a:pt x="0" y="420750"/>
                  </a:lnTo>
                  <a:lnTo>
                    <a:pt x="7112" y="470788"/>
                  </a:lnTo>
                  <a:lnTo>
                    <a:pt x="35687" y="499237"/>
                  </a:lnTo>
                  <a:lnTo>
                    <a:pt x="71374" y="527812"/>
                  </a:lnTo>
                  <a:lnTo>
                    <a:pt x="121285" y="534924"/>
                  </a:lnTo>
                  <a:lnTo>
                    <a:pt x="164084" y="527812"/>
                  </a:lnTo>
                  <a:lnTo>
                    <a:pt x="192531" y="513588"/>
                  </a:lnTo>
                  <a:lnTo>
                    <a:pt x="219849" y="499237"/>
                  </a:lnTo>
                  <a:lnTo>
                    <a:pt x="106934" y="499237"/>
                  </a:lnTo>
                  <a:lnTo>
                    <a:pt x="64135" y="477900"/>
                  </a:lnTo>
                  <a:lnTo>
                    <a:pt x="42799" y="449325"/>
                  </a:lnTo>
                  <a:lnTo>
                    <a:pt x="28575" y="413638"/>
                  </a:lnTo>
                  <a:lnTo>
                    <a:pt x="35687" y="370839"/>
                  </a:lnTo>
                  <a:lnTo>
                    <a:pt x="57023" y="342392"/>
                  </a:lnTo>
                  <a:lnTo>
                    <a:pt x="85598" y="320929"/>
                  </a:lnTo>
                  <a:lnTo>
                    <a:pt x="456438" y="121285"/>
                  </a:lnTo>
                  <a:lnTo>
                    <a:pt x="572381" y="121285"/>
                  </a:lnTo>
                  <a:lnTo>
                    <a:pt x="556260" y="99822"/>
                  </a:lnTo>
                  <a:lnTo>
                    <a:pt x="520700" y="92710"/>
                  </a:lnTo>
                  <a:lnTo>
                    <a:pt x="477900" y="85598"/>
                  </a:lnTo>
                  <a:close/>
                </a:path>
                <a:path w="713740" h="535305">
                  <a:moveTo>
                    <a:pt x="639628" y="28575"/>
                  </a:moveTo>
                  <a:lnTo>
                    <a:pt x="527812" y="28575"/>
                  </a:lnTo>
                  <a:lnTo>
                    <a:pt x="584835" y="35687"/>
                  </a:lnTo>
                  <a:lnTo>
                    <a:pt x="620522" y="57023"/>
                  </a:lnTo>
                  <a:lnTo>
                    <a:pt x="663321" y="92710"/>
                  </a:lnTo>
                  <a:lnTo>
                    <a:pt x="670433" y="142621"/>
                  </a:lnTo>
                  <a:lnTo>
                    <a:pt x="670433" y="192532"/>
                  </a:lnTo>
                  <a:lnTo>
                    <a:pt x="641858" y="235331"/>
                  </a:lnTo>
                  <a:lnTo>
                    <a:pt x="606298" y="263906"/>
                  </a:lnTo>
                  <a:lnTo>
                    <a:pt x="178308" y="485013"/>
                  </a:lnTo>
                  <a:lnTo>
                    <a:pt x="142621" y="499237"/>
                  </a:lnTo>
                  <a:lnTo>
                    <a:pt x="219849" y="499237"/>
                  </a:lnTo>
                  <a:lnTo>
                    <a:pt x="613410" y="292481"/>
                  </a:lnTo>
                  <a:lnTo>
                    <a:pt x="641858" y="278130"/>
                  </a:lnTo>
                  <a:lnTo>
                    <a:pt x="670433" y="256794"/>
                  </a:lnTo>
                  <a:lnTo>
                    <a:pt x="691896" y="228219"/>
                  </a:lnTo>
                  <a:lnTo>
                    <a:pt x="699008" y="199644"/>
                  </a:lnTo>
                  <a:lnTo>
                    <a:pt x="713231" y="171196"/>
                  </a:lnTo>
                  <a:lnTo>
                    <a:pt x="713231" y="142621"/>
                  </a:lnTo>
                  <a:lnTo>
                    <a:pt x="699008" y="114173"/>
                  </a:lnTo>
                  <a:lnTo>
                    <a:pt x="691896" y="85598"/>
                  </a:lnTo>
                  <a:lnTo>
                    <a:pt x="670433" y="57023"/>
                  </a:lnTo>
                  <a:lnTo>
                    <a:pt x="649097" y="35687"/>
                  </a:lnTo>
                  <a:lnTo>
                    <a:pt x="639628" y="28575"/>
                  </a:lnTo>
                  <a:close/>
                </a:path>
                <a:path w="713740" h="535305">
                  <a:moveTo>
                    <a:pt x="572381" y="121285"/>
                  </a:moveTo>
                  <a:lnTo>
                    <a:pt x="506349" y="121285"/>
                  </a:lnTo>
                  <a:lnTo>
                    <a:pt x="534924" y="128397"/>
                  </a:lnTo>
                  <a:lnTo>
                    <a:pt x="549148" y="149733"/>
                  </a:lnTo>
                  <a:lnTo>
                    <a:pt x="556260" y="171196"/>
                  </a:lnTo>
                  <a:lnTo>
                    <a:pt x="556260" y="199644"/>
                  </a:lnTo>
                  <a:lnTo>
                    <a:pt x="520700" y="235331"/>
                  </a:lnTo>
                  <a:lnTo>
                    <a:pt x="171196" y="420750"/>
                  </a:lnTo>
                  <a:lnTo>
                    <a:pt x="164084" y="427989"/>
                  </a:lnTo>
                  <a:lnTo>
                    <a:pt x="164084" y="442213"/>
                  </a:lnTo>
                  <a:lnTo>
                    <a:pt x="171196" y="449325"/>
                  </a:lnTo>
                  <a:lnTo>
                    <a:pt x="178308" y="449325"/>
                  </a:lnTo>
                  <a:lnTo>
                    <a:pt x="534924" y="263906"/>
                  </a:lnTo>
                  <a:lnTo>
                    <a:pt x="563499" y="235331"/>
                  </a:lnTo>
                  <a:lnTo>
                    <a:pt x="584835" y="206883"/>
                  </a:lnTo>
                  <a:lnTo>
                    <a:pt x="591947" y="171196"/>
                  </a:lnTo>
                  <a:lnTo>
                    <a:pt x="577723" y="128397"/>
                  </a:lnTo>
                  <a:lnTo>
                    <a:pt x="572381" y="121285"/>
                  </a:lnTo>
                  <a:close/>
                </a:path>
                <a:path w="713740" h="535305">
                  <a:moveTo>
                    <a:pt x="556260" y="0"/>
                  </a:moveTo>
                  <a:lnTo>
                    <a:pt x="527812" y="0"/>
                  </a:lnTo>
                  <a:lnTo>
                    <a:pt x="470789" y="14224"/>
                  </a:lnTo>
                  <a:lnTo>
                    <a:pt x="206883" y="149733"/>
                  </a:lnTo>
                  <a:lnTo>
                    <a:pt x="199644" y="164084"/>
                  </a:lnTo>
                  <a:lnTo>
                    <a:pt x="199644" y="171196"/>
                  </a:lnTo>
                  <a:lnTo>
                    <a:pt x="206883" y="178308"/>
                  </a:lnTo>
                  <a:lnTo>
                    <a:pt x="228219" y="178308"/>
                  </a:lnTo>
                  <a:lnTo>
                    <a:pt x="477900" y="42799"/>
                  </a:lnTo>
                  <a:lnTo>
                    <a:pt x="527812" y="28575"/>
                  </a:lnTo>
                  <a:lnTo>
                    <a:pt x="639628" y="28575"/>
                  </a:lnTo>
                  <a:lnTo>
                    <a:pt x="620522" y="14224"/>
                  </a:lnTo>
                  <a:lnTo>
                    <a:pt x="591947" y="7112"/>
                  </a:lnTo>
                  <a:lnTo>
                    <a:pt x="556260" y="0"/>
                  </a:lnTo>
                  <a:close/>
                </a:path>
              </a:pathLst>
            </a:custGeom>
            <a:solidFill>
              <a:srgbClr val="EAAB28"/>
            </a:solidFill>
          </p:spPr>
          <p:txBody>
            <a:bodyPr wrap="square" lIns="0" tIns="0" rIns="0" bIns="0" rtlCol="0"/>
            <a:lstStyle/>
            <a:p>
              <a:endParaRPr/>
            </a:p>
          </p:txBody>
        </p:sp>
        <p:pic>
          <p:nvPicPr>
            <p:cNvPr id="16" name="object 16"/>
            <p:cNvPicPr/>
            <p:nvPr/>
          </p:nvPicPr>
          <p:blipFill>
            <a:blip r:embed="rId12" cstate="print"/>
            <a:stretch>
              <a:fillRect/>
            </a:stretch>
          </p:blipFill>
          <p:spPr>
            <a:xfrm>
              <a:off x="11356847" y="1072857"/>
              <a:ext cx="807732" cy="621830"/>
            </a:xfrm>
            <a:prstGeom prst="rect">
              <a:avLst/>
            </a:prstGeom>
          </p:spPr>
        </p:pic>
        <p:sp>
          <p:nvSpPr>
            <p:cNvPr id="17" name="object 17"/>
            <p:cNvSpPr/>
            <p:nvPr/>
          </p:nvSpPr>
          <p:spPr>
            <a:xfrm>
              <a:off x="11356847" y="1072896"/>
              <a:ext cx="706120" cy="520065"/>
            </a:xfrm>
            <a:custGeom>
              <a:avLst/>
              <a:gdLst/>
              <a:ahLst/>
              <a:cxnLst/>
              <a:rect l="l" t="t" r="r" b="b"/>
              <a:pathLst>
                <a:path w="706120" h="520065">
                  <a:moveTo>
                    <a:pt x="527430" y="85470"/>
                  </a:moveTo>
                  <a:lnTo>
                    <a:pt x="484631" y="85470"/>
                  </a:lnTo>
                  <a:lnTo>
                    <a:pt x="449072" y="92582"/>
                  </a:lnTo>
                  <a:lnTo>
                    <a:pt x="71247" y="277621"/>
                  </a:lnTo>
                  <a:lnTo>
                    <a:pt x="28448" y="306069"/>
                  </a:lnTo>
                  <a:lnTo>
                    <a:pt x="7111" y="355980"/>
                  </a:lnTo>
                  <a:lnTo>
                    <a:pt x="0" y="398652"/>
                  </a:lnTo>
                  <a:lnTo>
                    <a:pt x="7111" y="448437"/>
                  </a:lnTo>
                  <a:lnTo>
                    <a:pt x="35686" y="491236"/>
                  </a:lnTo>
                  <a:lnTo>
                    <a:pt x="71247" y="505459"/>
                  </a:lnTo>
                  <a:lnTo>
                    <a:pt x="114046" y="519683"/>
                  </a:lnTo>
                  <a:lnTo>
                    <a:pt x="163956" y="519683"/>
                  </a:lnTo>
                  <a:lnTo>
                    <a:pt x="192404" y="505459"/>
                  </a:lnTo>
                  <a:lnTo>
                    <a:pt x="221867" y="491236"/>
                  </a:lnTo>
                  <a:lnTo>
                    <a:pt x="128270" y="491236"/>
                  </a:lnTo>
                  <a:lnTo>
                    <a:pt x="92709" y="477012"/>
                  </a:lnTo>
                  <a:lnTo>
                    <a:pt x="64134" y="462788"/>
                  </a:lnTo>
                  <a:lnTo>
                    <a:pt x="35686" y="427100"/>
                  </a:lnTo>
                  <a:lnTo>
                    <a:pt x="28448" y="398652"/>
                  </a:lnTo>
                  <a:lnTo>
                    <a:pt x="35686" y="363092"/>
                  </a:lnTo>
                  <a:lnTo>
                    <a:pt x="57023" y="327532"/>
                  </a:lnTo>
                  <a:lnTo>
                    <a:pt x="85471" y="306069"/>
                  </a:lnTo>
                  <a:lnTo>
                    <a:pt x="470407" y="121030"/>
                  </a:lnTo>
                  <a:lnTo>
                    <a:pt x="484631" y="113918"/>
                  </a:lnTo>
                  <a:lnTo>
                    <a:pt x="568451" y="113918"/>
                  </a:lnTo>
                  <a:lnTo>
                    <a:pt x="563118" y="106806"/>
                  </a:lnTo>
                  <a:lnTo>
                    <a:pt x="527430" y="85470"/>
                  </a:lnTo>
                  <a:close/>
                </a:path>
                <a:path w="706120" h="520065">
                  <a:moveTo>
                    <a:pt x="653330" y="28448"/>
                  </a:moveTo>
                  <a:lnTo>
                    <a:pt x="534543" y="28448"/>
                  </a:lnTo>
                  <a:lnTo>
                    <a:pt x="591566" y="35559"/>
                  </a:lnTo>
                  <a:lnTo>
                    <a:pt x="634365" y="56895"/>
                  </a:lnTo>
                  <a:lnTo>
                    <a:pt x="669925" y="92582"/>
                  </a:lnTo>
                  <a:lnTo>
                    <a:pt x="677163" y="142366"/>
                  </a:lnTo>
                  <a:lnTo>
                    <a:pt x="669925" y="192150"/>
                  </a:lnTo>
                  <a:lnTo>
                    <a:pt x="641476" y="234950"/>
                  </a:lnTo>
                  <a:lnTo>
                    <a:pt x="605790" y="270509"/>
                  </a:lnTo>
                  <a:lnTo>
                    <a:pt x="171069" y="477012"/>
                  </a:lnTo>
                  <a:lnTo>
                    <a:pt x="128270" y="491236"/>
                  </a:lnTo>
                  <a:lnTo>
                    <a:pt x="221867" y="491236"/>
                  </a:lnTo>
                  <a:lnTo>
                    <a:pt x="620141" y="298957"/>
                  </a:lnTo>
                  <a:lnTo>
                    <a:pt x="669925" y="256286"/>
                  </a:lnTo>
                  <a:lnTo>
                    <a:pt x="698500" y="199389"/>
                  </a:lnTo>
                  <a:lnTo>
                    <a:pt x="705611" y="170814"/>
                  </a:lnTo>
                  <a:lnTo>
                    <a:pt x="705611" y="113918"/>
                  </a:lnTo>
                  <a:lnTo>
                    <a:pt x="698500" y="85470"/>
                  </a:lnTo>
                  <a:lnTo>
                    <a:pt x="677163" y="56895"/>
                  </a:lnTo>
                  <a:lnTo>
                    <a:pt x="662812" y="35559"/>
                  </a:lnTo>
                  <a:lnTo>
                    <a:pt x="653330" y="28448"/>
                  </a:lnTo>
                  <a:close/>
                </a:path>
                <a:path w="706120" h="520065">
                  <a:moveTo>
                    <a:pt x="568451" y="113918"/>
                  </a:moveTo>
                  <a:lnTo>
                    <a:pt x="513206" y="113918"/>
                  </a:lnTo>
                  <a:lnTo>
                    <a:pt x="534543" y="135254"/>
                  </a:lnTo>
                  <a:lnTo>
                    <a:pt x="555878" y="149478"/>
                  </a:lnTo>
                  <a:lnTo>
                    <a:pt x="563118" y="170814"/>
                  </a:lnTo>
                  <a:lnTo>
                    <a:pt x="555878" y="199389"/>
                  </a:lnTo>
                  <a:lnTo>
                    <a:pt x="548767" y="220725"/>
                  </a:lnTo>
                  <a:lnTo>
                    <a:pt x="527430" y="234950"/>
                  </a:lnTo>
                  <a:lnTo>
                    <a:pt x="171069" y="412876"/>
                  </a:lnTo>
                  <a:lnTo>
                    <a:pt x="163956" y="419988"/>
                  </a:lnTo>
                  <a:lnTo>
                    <a:pt x="163956" y="427100"/>
                  </a:lnTo>
                  <a:lnTo>
                    <a:pt x="171069" y="441325"/>
                  </a:lnTo>
                  <a:lnTo>
                    <a:pt x="178180" y="441325"/>
                  </a:lnTo>
                  <a:lnTo>
                    <a:pt x="534543" y="270509"/>
                  </a:lnTo>
                  <a:lnTo>
                    <a:pt x="577342" y="234950"/>
                  </a:lnTo>
                  <a:lnTo>
                    <a:pt x="591566" y="206501"/>
                  </a:lnTo>
                  <a:lnTo>
                    <a:pt x="591566" y="170814"/>
                  </a:lnTo>
                  <a:lnTo>
                    <a:pt x="584453" y="135254"/>
                  </a:lnTo>
                  <a:lnTo>
                    <a:pt x="568451" y="113918"/>
                  </a:lnTo>
                  <a:close/>
                </a:path>
                <a:path w="706120" h="520065">
                  <a:moveTo>
                    <a:pt x="605790" y="0"/>
                  </a:moveTo>
                  <a:lnTo>
                    <a:pt x="506095" y="0"/>
                  </a:lnTo>
                  <a:lnTo>
                    <a:pt x="477520" y="7112"/>
                  </a:lnTo>
                  <a:lnTo>
                    <a:pt x="206755" y="142366"/>
                  </a:lnTo>
                  <a:lnTo>
                    <a:pt x="206755" y="163702"/>
                  </a:lnTo>
                  <a:lnTo>
                    <a:pt x="220979" y="170814"/>
                  </a:lnTo>
                  <a:lnTo>
                    <a:pt x="228092" y="163702"/>
                  </a:lnTo>
                  <a:lnTo>
                    <a:pt x="484631" y="35559"/>
                  </a:lnTo>
                  <a:lnTo>
                    <a:pt x="534543" y="28448"/>
                  </a:lnTo>
                  <a:lnTo>
                    <a:pt x="653330" y="28448"/>
                  </a:lnTo>
                  <a:lnTo>
                    <a:pt x="634365" y="14224"/>
                  </a:lnTo>
                  <a:lnTo>
                    <a:pt x="605790" y="0"/>
                  </a:lnTo>
                  <a:close/>
                </a:path>
              </a:pathLst>
            </a:custGeom>
            <a:solidFill>
              <a:srgbClr val="DE5513"/>
            </a:solidFill>
          </p:spPr>
          <p:txBody>
            <a:bodyPr wrap="square" lIns="0" tIns="0" rIns="0" bIns="0" rtlCol="0"/>
            <a:lstStyle/>
            <a:p>
              <a:endParaRPr/>
            </a:p>
          </p:txBody>
        </p:sp>
        <p:pic>
          <p:nvPicPr>
            <p:cNvPr id="18" name="object 18"/>
            <p:cNvPicPr/>
            <p:nvPr/>
          </p:nvPicPr>
          <p:blipFill>
            <a:blip r:embed="rId13" cstate="print"/>
            <a:stretch>
              <a:fillRect/>
            </a:stretch>
          </p:blipFill>
          <p:spPr>
            <a:xfrm>
              <a:off x="10741151" y="1638300"/>
              <a:ext cx="1450846" cy="2322576"/>
            </a:xfrm>
            <a:prstGeom prst="rect">
              <a:avLst/>
            </a:prstGeom>
          </p:spPr>
        </p:pic>
        <p:sp>
          <p:nvSpPr>
            <p:cNvPr id="19" name="object 19"/>
            <p:cNvSpPr/>
            <p:nvPr/>
          </p:nvSpPr>
          <p:spPr>
            <a:xfrm>
              <a:off x="11446128" y="2285491"/>
              <a:ext cx="167005" cy="334645"/>
            </a:xfrm>
            <a:custGeom>
              <a:avLst/>
              <a:gdLst/>
              <a:ahLst/>
              <a:cxnLst/>
              <a:rect l="l" t="t" r="r" b="b"/>
              <a:pathLst>
                <a:path w="167004" h="334644">
                  <a:moveTo>
                    <a:pt x="122047" y="0"/>
                  </a:moveTo>
                  <a:lnTo>
                    <a:pt x="117475" y="7747"/>
                  </a:lnTo>
                  <a:lnTo>
                    <a:pt x="0" y="210058"/>
                  </a:lnTo>
                  <a:lnTo>
                    <a:pt x="5334" y="254762"/>
                  </a:lnTo>
                  <a:lnTo>
                    <a:pt x="29464" y="320802"/>
                  </a:lnTo>
                  <a:lnTo>
                    <a:pt x="52831" y="334391"/>
                  </a:lnTo>
                  <a:lnTo>
                    <a:pt x="167004" y="119634"/>
                  </a:lnTo>
                  <a:lnTo>
                    <a:pt x="164973" y="87249"/>
                  </a:lnTo>
                  <a:lnTo>
                    <a:pt x="129794" y="4445"/>
                  </a:lnTo>
                  <a:lnTo>
                    <a:pt x="122047" y="0"/>
                  </a:lnTo>
                  <a:close/>
                </a:path>
              </a:pathLst>
            </a:custGeom>
            <a:solidFill>
              <a:srgbClr val="E65E09"/>
            </a:solidFill>
          </p:spPr>
          <p:txBody>
            <a:bodyPr wrap="square" lIns="0" tIns="0" rIns="0" bIns="0" rtlCol="0"/>
            <a:lstStyle/>
            <a:p>
              <a:endParaRPr/>
            </a:p>
          </p:txBody>
        </p:sp>
        <p:sp>
          <p:nvSpPr>
            <p:cNvPr id="20" name="object 20"/>
            <p:cNvSpPr/>
            <p:nvPr/>
          </p:nvSpPr>
          <p:spPr>
            <a:xfrm>
              <a:off x="10761599" y="2386583"/>
              <a:ext cx="853440" cy="1299210"/>
            </a:xfrm>
            <a:custGeom>
              <a:avLst/>
              <a:gdLst/>
              <a:ahLst/>
              <a:cxnLst/>
              <a:rect l="l" t="t" r="r" b="b"/>
              <a:pathLst>
                <a:path w="853440" h="1299210">
                  <a:moveTo>
                    <a:pt x="853313" y="248539"/>
                  </a:moveTo>
                  <a:lnTo>
                    <a:pt x="835660" y="207137"/>
                  </a:lnTo>
                  <a:lnTo>
                    <a:pt x="833755" y="174752"/>
                  </a:lnTo>
                  <a:lnTo>
                    <a:pt x="814832" y="153416"/>
                  </a:lnTo>
                  <a:lnTo>
                    <a:pt x="802347" y="147078"/>
                  </a:lnTo>
                  <a:lnTo>
                    <a:pt x="835406" y="82042"/>
                  </a:lnTo>
                  <a:lnTo>
                    <a:pt x="848995" y="58801"/>
                  </a:lnTo>
                  <a:lnTo>
                    <a:pt x="747776" y="0"/>
                  </a:lnTo>
                  <a:lnTo>
                    <a:pt x="735584" y="3302"/>
                  </a:lnTo>
                  <a:lnTo>
                    <a:pt x="726440" y="18796"/>
                  </a:lnTo>
                  <a:lnTo>
                    <a:pt x="686269" y="88011"/>
                  </a:lnTo>
                  <a:lnTo>
                    <a:pt x="670306" y="79883"/>
                  </a:lnTo>
                  <a:lnTo>
                    <a:pt x="617855" y="80645"/>
                  </a:lnTo>
                  <a:lnTo>
                    <a:pt x="576326" y="98171"/>
                  </a:lnTo>
                  <a:lnTo>
                    <a:pt x="545973" y="132588"/>
                  </a:lnTo>
                  <a:lnTo>
                    <a:pt x="13589" y="1103376"/>
                  </a:lnTo>
                  <a:lnTo>
                    <a:pt x="0" y="1126744"/>
                  </a:lnTo>
                  <a:lnTo>
                    <a:pt x="11049" y="1143508"/>
                  </a:lnTo>
                  <a:lnTo>
                    <a:pt x="17653" y="1168146"/>
                  </a:lnTo>
                  <a:lnTo>
                    <a:pt x="243332" y="1299210"/>
                  </a:lnTo>
                  <a:lnTo>
                    <a:pt x="267970" y="1292606"/>
                  </a:lnTo>
                  <a:lnTo>
                    <a:pt x="284734" y="1281557"/>
                  </a:lnTo>
                  <a:lnTo>
                    <a:pt x="306070" y="1262761"/>
                  </a:lnTo>
                  <a:lnTo>
                    <a:pt x="846201" y="296545"/>
                  </a:lnTo>
                  <a:lnTo>
                    <a:pt x="853313" y="248539"/>
                  </a:lnTo>
                  <a:close/>
                </a:path>
              </a:pathLst>
            </a:custGeom>
            <a:solidFill>
              <a:srgbClr val="FFFFFF"/>
            </a:solidFill>
          </p:spPr>
          <p:txBody>
            <a:bodyPr wrap="square" lIns="0" tIns="0" rIns="0" bIns="0" rtlCol="0"/>
            <a:lstStyle/>
            <a:p>
              <a:endParaRPr/>
            </a:p>
          </p:txBody>
        </p:sp>
        <p:sp>
          <p:nvSpPr>
            <p:cNvPr id="21" name="object 21"/>
            <p:cNvSpPr/>
            <p:nvPr/>
          </p:nvSpPr>
          <p:spPr>
            <a:xfrm>
              <a:off x="10740770" y="2516631"/>
              <a:ext cx="880110" cy="1138555"/>
            </a:xfrm>
            <a:custGeom>
              <a:avLst/>
              <a:gdLst/>
              <a:ahLst/>
              <a:cxnLst/>
              <a:rect l="l" t="t" r="r" b="b"/>
              <a:pathLst>
                <a:path w="880109" h="1138554">
                  <a:moveTo>
                    <a:pt x="526669" y="0"/>
                  </a:moveTo>
                  <a:lnTo>
                    <a:pt x="502030" y="6603"/>
                  </a:lnTo>
                  <a:lnTo>
                    <a:pt x="5842" y="915034"/>
                  </a:lnTo>
                  <a:lnTo>
                    <a:pt x="0" y="942975"/>
                  </a:lnTo>
                  <a:lnTo>
                    <a:pt x="34417" y="973327"/>
                  </a:lnTo>
                  <a:lnTo>
                    <a:pt x="326898" y="1132712"/>
                  </a:lnTo>
                  <a:lnTo>
                    <a:pt x="354837" y="1138427"/>
                  </a:lnTo>
                  <a:lnTo>
                    <a:pt x="376174" y="1119631"/>
                  </a:lnTo>
                  <a:lnTo>
                    <a:pt x="880109" y="215645"/>
                  </a:lnTo>
                  <a:lnTo>
                    <a:pt x="878077" y="183260"/>
                  </a:lnTo>
                  <a:lnTo>
                    <a:pt x="867028" y="166496"/>
                  </a:lnTo>
                  <a:lnTo>
                    <a:pt x="566801" y="2539"/>
                  </a:lnTo>
                  <a:lnTo>
                    <a:pt x="526669" y="0"/>
                  </a:lnTo>
                  <a:close/>
                </a:path>
              </a:pathLst>
            </a:custGeom>
            <a:solidFill>
              <a:srgbClr val="EB6308"/>
            </a:solidFill>
          </p:spPr>
          <p:txBody>
            <a:bodyPr wrap="square" lIns="0" tIns="0" rIns="0" bIns="0" rtlCol="0"/>
            <a:lstStyle/>
            <a:p>
              <a:endParaRPr/>
            </a:p>
          </p:txBody>
        </p:sp>
        <p:sp>
          <p:nvSpPr>
            <p:cNvPr id="22" name="object 22"/>
            <p:cNvSpPr/>
            <p:nvPr/>
          </p:nvSpPr>
          <p:spPr>
            <a:xfrm>
              <a:off x="10760201" y="2546477"/>
              <a:ext cx="847725" cy="1066800"/>
            </a:xfrm>
            <a:custGeom>
              <a:avLst/>
              <a:gdLst/>
              <a:ahLst/>
              <a:cxnLst/>
              <a:rect l="l" t="t" r="r" b="b"/>
              <a:pathLst>
                <a:path w="847725" h="1066800">
                  <a:moveTo>
                    <a:pt x="469138" y="0"/>
                  </a:moveTo>
                  <a:lnTo>
                    <a:pt x="0" y="861949"/>
                  </a:lnTo>
                  <a:lnTo>
                    <a:pt x="370204" y="1066419"/>
                  </a:lnTo>
                  <a:lnTo>
                    <a:pt x="847217" y="209169"/>
                  </a:lnTo>
                  <a:lnTo>
                    <a:pt x="469138" y="0"/>
                  </a:lnTo>
                  <a:close/>
                </a:path>
              </a:pathLst>
            </a:custGeom>
            <a:solidFill>
              <a:srgbClr val="F9B600"/>
            </a:solidFill>
          </p:spPr>
          <p:txBody>
            <a:bodyPr wrap="square" lIns="0" tIns="0" rIns="0" bIns="0" rtlCol="0"/>
            <a:lstStyle/>
            <a:p>
              <a:endParaRPr/>
            </a:p>
          </p:txBody>
        </p:sp>
        <p:sp>
          <p:nvSpPr>
            <p:cNvPr id="23" name="object 23"/>
            <p:cNvSpPr/>
            <p:nvPr/>
          </p:nvSpPr>
          <p:spPr>
            <a:xfrm>
              <a:off x="11527535" y="1647063"/>
              <a:ext cx="568325" cy="581660"/>
            </a:xfrm>
            <a:custGeom>
              <a:avLst/>
              <a:gdLst/>
              <a:ahLst/>
              <a:cxnLst/>
              <a:rect l="l" t="t" r="r" b="b"/>
              <a:pathLst>
                <a:path w="568325" h="581660">
                  <a:moveTo>
                    <a:pt x="213614" y="0"/>
                  </a:moveTo>
                  <a:lnTo>
                    <a:pt x="192278" y="18796"/>
                  </a:lnTo>
                  <a:lnTo>
                    <a:pt x="10287" y="350138"/>
                  </a:lnTo>
                  <a:lnTo>
                    <a:pt x="0" y="385825"/>
                  </a:lnTo>
                  <a:lnTo>
                    <a:pt x="26543" y="411734"/>
                  </a:lnTo>
                  <a:lnTo>
                    <a:pt x="326771" y="575563"/>
                  </a:lnTo>
                  <a:lnTo>
                    <a:pt x="354711" y="581406"/>
                  </a:lnTo>
                  <a:lnTo>
                    <a:pt x="376047" y="562483"/>
                  </a:lnTo>
                  <a:lnTo>
                    <a:pt x="562483" y="223392"/>
                  </a:lnTo>
                  <a:lnTo>
                    <a:pt x="568325" y="195452"/>
                  </a:lnTo>
                  <a:lnTo>
                    <a:pt x="549402" y="174116"/>
                  </a:lnTo>
                  <a:lnTo>
                    <a:pt x="249174" y="10287"/>
                  </a:lnTo>
                  <a:lnTo>
                    <a:pt x="213614" y="0"/>
                  </a:lnTo>
                  <a:close/>
                </a:path>
              </a:pathLst>
            </a:custGeom>
            <a:solidFill>
              <a:srgbClr val="EB6308"/>
            </a:solidFill>
          </p:spPr>
          <p:txBody>
            <a:bodyPr wrap="square" lIns="0" tIns="0" rIns="0" bIns="0" rtlCol="0"/>
            <a:lstStyle/>
            <a:p>
              <a:endParaRPr/>
            </a:p>
          </p:txBody>
        </p:sp>
        <p:sp>
          <p:nvSpPr>
            <p:cNvPr id="24" name="object 24"/>
            <p:cNvSpPr/>
            <p:nvPr/>
          </p:nvSpPr>
          <p:spPr>
            <a:xfrm>
              <a:off x="11594719" y="1638427"/>
              <a:ext cx="488315" cy="517525"/>
            </a:xfrm>
            <a:custGeom>
              <a:avLst/>
              <a:gdLst/>
              <a:ahLst/>
              <a:cxnLst/>
              <a:rect l="l" t="t" r="r" b="b"/>
              <a:pathLst>
                <a:path w="488315" h="517525">
                  <a:moveTo>
                    <a:pt x="203326" y="0"/>
                  </a:moveTo>
                  <a:lnTo>
                    <a:pt x="186562" y="11049"/>
                  </a:lnTo>
                  <a:lnTo>
                    <a:pt x="4572" y="342519"/>
                  </a:lnTo>
                  <a:lnTo>
                    <a:pt x="0" y="350265"/>
                  </a:lnTo>
                  <a:lnTo>
                    <a:pt x="18923" y="371601"/>
                  </a:lnTo>
                  <a:lnTo>
                    <a:pt x="260096" y="511683"/>
                  </a:lnTo>
                  <a:lnTo>
                    <a:pt x="288035" y="517398"/>
                  </a:lnTo>
                  <a:lnTo>
                    <a:pt x="309372" y="498601"/>
                  </a:lnTo>
                  <a:lnTo>
                    <a:pt x="482219" y="182752"/>
                  </a:lnTo>
                  <a:lnTo>
                    <a:pt x="488060" y="154939"/>
                  </a:lnTo>
                  <a:lnTo>
                    <a:pt x="469264" y="133603"/>
                  </a:lnTo>
                  <a:lnTo>
                    <a:pt x="223392" y="1270"/>
                  </a:lnTo>
                  <a:lnTo>
                    <a:pt x="203326" y="0"/>
                  </a:lnTo>
                  <a:close/>
                </a:path>
              </a:pathLst>
            </a:custGeom>
            <a:solidFill>
              <a:srgbClr val="F9B600"/>
            </a:solidFill>
          </p:spPr>
          <p:txBody>
            <a:bodyPr wrap="square" lIns="0" tIns="0" rIns="0" bIns="0" rtlCol="0"/>
            <a:lstStyle/>
            <a:p>
              <a:endParaRPr/>
            </a:p>
          </p:txBody>
        </p:sp>
      </p:grpSp>
      <p:grpSp>
        <p:nvGrpSpPr>
          <p:cNvPr id="28" name="object 28"/>
          <p:cNvGrpSpPr/>
          <p:nvPr/>
        </p:nvGrpSpPr>
        <p:grpSpPr>
          <a:xfrm>
            <a:off x="9591932" y="4157092"/>
            <a:ext cx="2600325" cy="2701291"/>
            <a:chOff x="9591929" y="4157090"/>
            <a:chExt cx="2600325" cy="2701290"/>
          </a:xfrm>
        </p:grpSpPr>
        <p:pic>
          <p:nvPicPr>
            <p:cNvPr id="29" name="object 29"/>
            <p:cNvPicPr/>
            <p:nvPr/>
          </p:nvPicPr>
          <p:blipFill>
            <a:blip r:embed="rId14" cstate="print"/>
            <a:stretch>
              <a:fillRect/>
            </a:stretch>
          </p:blipFill>
          <p:spPr>
            <a:xfrm>
              <a:off x="9610301" y="4175718"/>
              <a:ext cx="2581698" cy="2682280"/>
            </a:xfrm>
            <a:prstGeom prst="rect">
              <a:avLst/>
            </a:prstGeom>
          </p:spPr>
        </p:pic>
        <p:sp>
          <p:nvSpPr>
            <p:cNvPr id="30" name="object 30"/>
            <p:cNvSpPr/>
            <p:nvPr/>
          </p:nvSpPr>
          <p:spPr>
            <a:xfrm>
              <a:off x="9591929" y="4157090"/>
              <a:ext cx="2097405" cy="2115820"/>
            </a:xfrm>
            <a:custGeom>
              <a:avLst/>
              <a:gdLst/>
              <a:ahLst/>
              <a:cxnLst/>
              <a:rect l="l" t="t" r="r" b="b"/>
              <a:pathLst>
                <a:path w="2097404" h="2115820">
                  <a:moveTo>
                    <a:pt x="1992122" y="0"/>
                  </a:moveTo>
                  <a:lnTo>
                    <a:pt x="1942465" y="20573"/>
                  </a:lnTo>
                  <a:lnTo>
                    <a:pt x="1899666" y="48259"/>
                  </a:lnTo>
                  <a:lnTo>
                    <a:pt x="51435" y="1902675"/>
                  </a:lnTo>
                  <a:lnTo>
                    <a:pt x="8381" y="1958619"/>
                  </a:lnTo>
                  <a:lnTo>
                    <a:pt x="635" y="2007984"/>
                  </a:lnTo>
                  <a:lnTo>
                    <a:pt x="0" y="2050364"/>
                  </a:lnTo>
                  <a:lnTo>
                    <a:pt x="20700" y="2085974"/>
                  </a:lnTo>
                  <a:lnTo>
                    <a:pt x="55752" y="2107653"/>
                  </a:lnTo>
                  <a:lnTo>
                    <a:pt x="105155" y="2115388"/>
                  </a:lnTo>
                  <a:lnTo>
                    <a:pt x="147954" y="2087702"/>
                  </a:lnTo>
                  <a:lnTo>
                    <a:pt x="204850" y="2060219"/>
                  </a:lnTo>
                  <a:lnTo>
                    <a:pt x="2052954" y="205739"/>
                  </a:lnTo>
                  <a:lnTo>
                    <a:pt x="2082038" y="149605"/>
                  </a:lnTo>
                  <a:lnTo>
                    <a:pt x="2089657" y="100329"/>
                  </a:lnTo>
                  <a:lnTo>
                    <a:pt x="2097278" y="65023"/>
                  </a:lnTo>
                  <a:lnTo>
                    <a:pt x="2076577" y="29463"/>
                  </a:lnTo>
                  <a:lnTo>
                    <a:pt x="2041525" y="7746"/>
                  </a:lnTo>
                  <a:lnTo>
                    <a:pt x="1992122" y="0"/>
                  </a:lnTo>
                  <a:close/>
                </a:path>
              </a:pathLst>
            </a:custGeom>
            <a:solidFill>
              <a:srgbClr val="233D5B"/>
            </a:solidFill>
          </p:spPr>
          <p:txBody>
            <a:bodyPr wrap="square" lIns="0" tIns="0" rIns="0" bIns="0" rtlCol="0"/>
            <a:lstStyle/>
            <a:p>
              <a:endParaRPr/>
            </a:p>
          </p:txBody>
        </p:sp>
        <p:sp>
          <p:nvSpPr>
            <p:cNvPr id="31" name="object 31"/>
            <p:cNvSpPr/>
            <p:nvPr/>
          </p:nvSpPr>
          <p:spPr>
            <a:xfrm>
              <a:off x="9686163" y="4233417"/>
              <a:ext cx="1923414" cy="1934845"/>
            </a:xfrm>
            <a:custGeom>
              <a:avLst/>
              <a:gdLst/>
              <a:ahLst/>
              <a:cxnLst/>
              <a:rect l="l" t="t" r="r" b="b"/>
              <a:pathLst>
                <a:path w="1923415" h="1934845">
                  <a:moveTo>
                    <a:pt x="1790953" y="0"/>
                  </a:moveTo>
                  <a:lnTo>
                    <a:pt x="1748281" y="13588"/>
                  </a:lnTo>
                  <a:lnTo>
                    <a:pt x="1691385" y="41020"/>
                  </a:lnTo>
                  <a:lnTo>
                    <a:pt x="43814" y="1700339"/>
                  </a:lnTo>
                  <a:lnTo>
                    <a:pt x="14731" y="1756473"/>
                  </a:lnTo>
                  <a:lnTo>
                    <a:pt x="0" y="1798675"/>
                  </a:lnTo>
                  <a:lnTo>
                    <a:pt x="6476" y="1848218"/>
                  </a:lnTo>
                  <a:lnTo>
                    <a:pt x="41020" y="1898154"/>
                  </a:lnTo>
                  <a:lnTo>
                    <a:pt x="83057" y="1926983"/>
                  </a:lnTo>
                  <a:lnTo>
                    <a:pt x="132460" y="1934717"/>
                  </a:lnTo>
                  <a:lnTo>
                    <a:pt x="181990" y="1928329"/>
                  </a:lnTo>
                  <a:lnTo>
                    <a:pt x="231901" y="1893671"/>
                  </a:lnTo>
                  <a:lnTo>
                    <a:pt x="1893951" y="220471"/>
                  </a:lnTo>
                  <a:lnTo>
                    <a:pt x="1915540" y="185419"/>
                  </a:lnTo>
                  <a:lnTo>
                    <a:pt x="1923287" y="136016"/>
                  </a:lnTo>
                  <a:lnTo>
                    <a:pt x="1916937" y="86486"/>
                  </a:lnTo>
                  <a:lnTo>
                    <a:pt x="1889252" y="43687"/>
                  </a:lnTo>
                  <a:lnTo>
                    <a:pt x="1840229" y="7746"/>
                  </a:lnTo>
                  <a:lnTo>
                    <a:pt x="1790953" y="0"/>
                  </a:lnTo>
                  <a:close/>
                </a:path>
              </a:pathLst>
            </a:custGeom>
            <a:solidFill>
              <a:srgbClr val="DE5513"/>
            </a:solidFill>
          </p:spPr>
          <p:txBody>
            <a:bodyPr wrap="square" lIns="0" tIns="0" rIns="0" bIns="0" rtlCol="0"/>
            <a:lstStyle/>
            <a:p>
              <a:endParaRPr/>
            </a:p>
          </p:txBody>
        </p:sp>
        <p:sp>
          <p:nvSpPr>
            <p:cNvPr id="32" name="object 32"/>
            <p:cNvSpPr/>
            <p:nvPr/>
          </p:nvSpPr>
          <p:spPr>
            <a:xfrm>
              <a:off x="10913364" y="4288408"/>
              <a:ext cx="638175" cy="870585"/>
            </a:xfrm>
            <a:custGeom>
              <a:avLst/>
              <a:gdLst/>
              <a:ahLst/>
              <a:cxnLst/>
              <a:rect l="l" t="t" r="r" b="b"/>
              <a:pathLst>
                <a:path w="638175" h="870585">
                  <a:moveTo>
                    <a:pt x="449960" y="0"/>
                  </a:moveTo>
                  <a:lnTo>
                    <a:pt x="213613" y="229997"/>
                  </a:lnTo>
                  <a:lnTo>
                    <a:pt x="276859" y="251968"/>
                  </a:lnTo>
                  <a:lnTo>
                    <a:pt x="388365" y="366522"/>
                  </a:lnTo>
                  <a:lnTo>
                    <a:pt x="401700" y="423291"/>
                  </a:lnTo>
                  <a:lnTo>
                    <a:pt x="415543" y="451739"/>
                  </a:lnTo>
                  <a:lnTo>
                    <a:pt x="0" y="870077"/>
                  </a:lnTo>
                  <a:lnTo>
                    <a:pt x="49529" y="863600"/>
                  </a:lnTo>
                  <a:lnTo>
                    <a:pt x="70865" y="856869"/>
                  </a:lnTo>
                  <a:lnTo>
                    <a:pt x="586358" y="355092"/>
                  </a:lnTo>
                  <a:lnTo>
                    <a:pt x="638047" y="193294"/>
                  </a:lnTo>
                  <a:lnTo>
                    <a:pt x="617474" y="143510"/>
                  </a:lnTo>
                  <a:lnTo>
                    <a:pt x="590041" y="86614"/>
                  </a:lnTo>
                  <a:lnTo>
                    <a:pt x="534288" y="29337"/>
                  </a:lnTo>
                  <a:lnTo>
                    <a:pt x="449960" y="0"/>
                  </a:lnTo>
                  <a:close/>
                </a:path>
              </a:pathLst>
            </a:custGeom>
            <a:solidFill>
              <a:srgbClr val="233D5B"/>
            </a:solidFill>
          </p:spPr>
          <p:txBody>
            <a:bodyPr wrap="square" lIns="0" tIns="0" rIns="0" bIns="0" rtlCol="0"/>
            <a:lstStyle/>
            <a:p>
              <a:endParaRPr/>
            </a:p>
          </p:txBody>
        </p:sp>
        <p:sp>
          <p:nvSpPr>
            <p:cNvPr id="33" name="object 33"/>
            <p:cNvSpPr/>
            <p:nvPr/>
          </p:nvSpPr>
          <p:spPr>
            <a:xfrm>
              <a:off x="10270073" y="4920284"/>
              <a:ext cx="1922145" cy="1938020"/>
            </a:xfrm>
            <a:custGeom>
              <a:avLst/>
              <a:gdLst/>
              <a:ahLst/>
              <a:cxnLst/>
              <a:rect l="l" t="t" r="r" b="b"/>
              <a:pathLst>
                <a:path w="1922145" h="1938020">
                  <a:moveTo>
                    <a:pt x="1921926" y="0"/>
                  </a:moveTo>
                  <a:lnTo>
                    <a:pt x="0" y="1937712"/>
                  </a:lnTo>
                  <a:lnTo>
                    <a:pt x="647610" y="1937712"/>
                  </a:lnTo>
                  <a:lnTo>
                    <a:pt x="1921926" y="653072"/>
                  </a:lnTo>
                  <a:lnTo>
                    <a:pt x="1921926" y="0"/>
                  </a:lnTo>
                  <a:close/>
                </a:path>
              </a:pathLst>
            </a:custGeom>
            <a:solidFill>
              <a:srgbClr val="EAAB28"/>
            </a:solidFill>
          </p:spPr>
          <p:txBody>
            <a:bodyPr wrap="square" lIns="0" tIns="0" rIns="0" bIns="0" rtlCol="0"/>
            <a:lstStyle/>
            <a:p>
              <a:endParaRPr/>
            </a:p>
          </p:txBody>
        </p:sp>
        <p:sp>
          <p:nvSpPr>
            <p:cNvPr id="34" name="object 34"/>
            <p:cNvSpPr/>
            <p:nvPr/>
          </p:nvSpPr>
          <p:spPr>
            <a:xfrm>
              <a:off x="10722483" y="5302122"/>
              <a:ext cx="1470025" cy="1556385"/>
            </a:xfrm>
            <a:custGeom>
              <a:avLst/>
              <a:gdLst/>
              <a:ahLst/>
              <a:cxnLst/>
              <a:rect l="l" t="t" r="r" b="b"/>
              <a:pathLst>
                <a:path w="1470025" h="1556384">
                  <a:moveTo>
                    <a:pt x="1469517" y="61468"/>
                  </a:moveTo>
                  <a:lnTo>
                    <a:pt x="1404239" y="0"/>
                  </a:lnTo>
                  <a:lnTo>
                    <a:pt x="1361313" y="41783"/>
                  </a:lnTo>
                  <a:lnTo>
                    <a:pt x="1457198" y="124587"/>
                  </a:lnTo>
                  <a:lnTo>
                    <a:pt x="1369161" y="213715"/>
                  </a:lnTo>
                  <a:lnTo>
                    <a:pt x="1275334" y="125349"/>
                  </a:lnTo>
                  <a:lnTo>
                    <a:pt x="1246505" y="167386"/>
                  </a:lnTo>
                  <a:lnTo>
                    <a:pt x="1333754" y="249567"/>
                  </a:lnTo>
                  <a:lnTo>
                    <a:pt x="1238758" y="345744"/>
                  </a:lnTo>
                  <a:lnTo>
                    <a:pt x="1153414" y="258064"/>
                  </a:lnTo>
                  <a:lnTo>
                    <a:pt x="1117600" y="292849"/>
                  </a:lnTo>
                  <a:lnTo>
                    <a:pt x="1203655" y="381292"/>
                  </a:lnTo>
                  <a:lnTo>
                    <a:pt x="1119416" y="466572"/>
                  </a:lnTo>
                  <a:lnTo>
                    <a:pt x="1031748" y="376478"/>
                  </a:lnTo>
                  <a:lnTo>
                    <a:pt x="995934" y="411314"/>
                  </a:lnTo>
                  <a:lnTo>
                    <a:pt x="1084300" y="502132"/>
                  </a:lnTo>
                  <a:lnTo>
                    <a:pt x="993000" y="594563"/>
                  </a:lnTo>
                  <a:lnTo>
                    <a:pt x="902843" y="501916"/>
                  </a:lnTo>
                  <a:lnTo>
                    <a:pt x="867029" y="536752"/>
                  </a:lnTo>
                  <a:lnTo>
                    <a:pt x="957884" y="630123"/>
                  </a:lnTo>
                  <a:lnTo>
                    <a:pt x="873582" y="715467"/>
                  </a:lnTo>
                  <a:lnTo>
                    <a:pt x="788035" y="627545"/>
                  </a:lnTo>
                  <a:lnTo>
                    <a:pt x="745109" y="669353"/>
                  </a:lnTo>
                  <a:lnTo>
                    <a:pt x="831469" y="758101"/>
                  </a:lnTo>
                  <a:lnTo>
                    <a:pt x="747229" y="843381"/>
                  </a:lnTo>
                  <a:lnTo>
                    <a:pt x="659257" y="752970"/>
                  </a:lnTo>
                  <a:lnTo>
                    <a:pt x="623443" y="787819"/>
                  </a:lnTo>
                  <a:lnTo>
                    <a:pt x="712114" y="878941"/>
                  </a:lnTo>
                  <a:lnTo>
                    <a:pt x="627811" y="964298"/>
                  </a:lnTo>
                  <a:lnTo>
                    <a:pt x="537464" y="871448"/>
                  </a:lnTo>
                  <a:lnTo>
                    <a:pt x="494538" y="913257"/>
                  </a:lnTo>
                  <a:lnTo>
                    <a:pt x="585698" y="1006944"/>
                  </a:lnTo>
                  <a:lnTo>
                    <a:pt x="501396" y="1092288"/>
                  </a:lnTo>
                  <a:lnTo>
                    <a:pt x="408559" y="996886"/>
                  </a:lnTo>
                  <a:lnTo>
                    <a:pt x="386715" y="1046048"/>
                  </a:lnTo>
                  <a:lnTo>
                    <a:pt x="466280" y="1127823"/>
                  </a:lnTo>
                  <a:lnTo>
                    <a:pt x="375094" y="1220152"/>
                  </a:lnTo>
                  <a:lnTo>
                    <a:pt x="286512" y="1143609"/>
                  </a:lnTo>
                  <a:lnTo>
                    <a:pt x="250698" y="1178445"/>
                  </a:lnTo>
                  <a:lnTo>
                    <a:pt x="336461" y="1259268"/>
                  </a:lnTo>
                  <a:lnTo>
                    <a:pt x="252260" y="1344510"/>
                  </a:lnTo>
                  <a:lnTo>
                    <a:pt x="164719" y="1262075"/>
                  </a:lnTo>
                  <a:lnTo>
                    <a:pt x="121793" y="1303883"/>
                  </a:lnTo>
                  <a:lnTo>
                    <a:pt x="213868" y="1383385"/>
                  </a:lnTo>
                  <a:lnTo>
                    <a:pt x="129717" y="1468589"/>
                  </a:lnTo>
                  <a:lnTo>
                    <a:pt x="35814" y="1387513"/>
                  </a:lnTo>
                  <a:lnTo>
                    <a:pt x="0" y="1422349"/>
                  </a:lnTo>
                  <a:lnTo>
                    <a:pt x="90868" y="1507921"/>
                  </a:lnTo>
                  <a:lnTo>
                    <a:pt x="43510" y="1555877"/>
                  </a:lnTo>
                  <a:lnTo>
                    <a:pt x="141808" y="1555877"/>
                  </a:lnTo>
                  <a:lnTo>
                    <a:pt x="192354" y="1555877"/>
                  </a:lnTo>
                  <a:lnTo>
                    <a:pt x="197891" y="1555877"/>
                  </a:lnTo>
                  <a:lnTo>
                    <a:pt x="416433" y="1334617"/>
                  </a:lnTo>
                  <a:lnTo>
                    <a:pt x="418084" y="1336167"/>
                  </a:lnTo>
                  <a:lnTo>
                    <a:pt x="461010" y="1294358"/>
                  </a:lnTo>
                  <a:lnTo>
                    <a:pt x="458406" y="1292123"/>
                  </a:lnTo>
                  <a:lnTo>
                    <a:pt x="542912" y="1206563"/>
                  </a:lnTo>
                  <a:lnTo>
                    <a:pt x="546989" y="1210741"/>
                  </a:lnTo>
                  <a:lnTo>
                    <a:pt x="553681" y="1195654"/>
                  </a:lnTo>
                  <a:lnTo>
                    <a:pt x="1413738" y="324878"/>
                  </a:lnTo>
                  <a:lnTo>
                    <a:pt x="1414018" y="325132"/>
                  </a:lnTo>
                  <a:lnTo>
                    <a:pt x="1415224" y="323367"/>
                  </a:lnTo>
                  <a:lnTo>
                    <a:pt x="1469517" y="268401"/>
                  </a:lnTo>
                  <a:lnTo>
                    <a:pt x="1469517" y="135204"/>
                  </a:lnTo>
                  <a:lnTo>
                    <a:pt x="1469517" y="112115"/>
                  </a:lnTo>
                  <a:lnTo>
                    <a:pt x="1469517" y="61468"/>
                  </a:lnTo>
                  <a:close/>
                </a:path>
              </a:pathLst>
            </a:custGeom>
            <a:solidFill>
              <a:srgbClr val="F0CA68"/>
            </a:solidFill>
          </p:spPr>
          <p:txBody>
            <a:bodyPr wrap="square" lIns="0" tIns="0" rIns="0" bIns="0" rtlCol="0"/>
            <a:lstStyle/>
            <a:p>
              <a:endParaRPr/>
            </a:p>
          </p:txBody>
        </p:sp>
        <p:sp>
          <p:nvSpPr>
            <p:cNvPr id="35" name="object 35"/>
            <p:cNvSpPr/>
            <p:nvPr/>
          </p:nvSpPr>
          <p:spPr>
            <a:xfrm>
              <a:off x="9905111" y="4552314"/>
              <a:ext cx="2161540" cy="2178050"/>
            </a:xfrm>
            <a:custGeom>
              <a:avLst/>
              <a:gdLst/>
              <a:ahLst/>
              <a:cxnLst/>
              <a:rect l="l" t="t" r="r" b="b"/>
              <a:pathLst>
                <a:path w="2161540" h="2178050">
                  <a:moveTo>
                    <a:pt x="2161159" y="0"/>
                  </a:moveTo>
                  <a:lnTo>
                    <a:pt x="1834515" y="122682"/>
                  </a:lnTo>
                  <a:lnTo>
                    <a:pt x="28829" y="1963623"/>
                  </a:lnTo>
                  <a:lnTo>
                    <a:pt x="7366" y="1984527"/>
                  </a:lnTo>
                  <a:lnTo>
                    <a:pt x="0" y="2005622"/>
                  </a:lnTo>
                  <a:lnTo>
                    <a:pt x="6604" y="2041042"/>
                  </a:lnTo>
                  <a:lnTo>
                    <a:pt x="27305" y="2076653"/>
                  </a:lnTo>
                  <a:lnTo>
                    <a:pt x="110998" y="2162581"/>
                  </a:lnTo>
                  <a:lnTo>
                    <a:pt x="139065" y="2177097"/>
                  </a:lnTo>
                  <a:lnTo>
                    <a:pt x="195580" y="2177859"/>
                  </a:lnTo>
                  <a:lnTo>
                    <a:pt x="217043" y="2156955"/>
                  </a:lnTo>
                  <a:lnTo>
                    <a:pt x="2029714" y="309118"/>
                  </a:lnTo>
                  <a:lnTo>
                    <a:pt x="2161159" y="0"/>
                  </a:lnTo>
                  <a:close/>
                </a:path>
              </a:pathLst>
            </a:custGeom>
            <a:solidFill>
              <a:srgbClr val="D75A67"/>
            </a:solidFill>
          </p:spPr>
          <p:txBody>
            <a:bodyPr wrap="square" lIns="0" tIns="0" rIns="0" bIns="0" rtlCol="0"/>
            <a:lstStyle/>
            <a:p>
              <a:endParaRPr/>
            </a:p>
          </p:txBody>
        </p:sp>
        <p:sp>
          <p:nvSpPr>
            <p:cNvPr id="36" name="object 36"/>
            <p:cNvSpPr/>
            <p:nvPr/>
          </p:nvSpPr>
          <p:spPr>
            <a:xfrm>
              <a:off x="9967341" y="4552314"/>
              <a:ext cx="2099310" cy="2178050"/>
            </a:xfrm>
            <a:custGeom>
              <a:avLst/>
              <a:gdLst/>
              <a:ahLst/>
              <a:cxnLst/>
              <a:rect l="l" t="t" r="r" b="b"/>
              <a:pathLst>
                <a:path w="2099309" h="2178050">
                  <a:moveTo>
                    <a:pt x="2098929" y="0"/>
                  </a:moveTo>
                  <a:lnTo>
                    <a:pt x="1855469" y="236982"/>
                  </a:lnTo>
                  <a:lnTo>
                    <a:pt x="0" y="2112454"/>
                  </a:lnTo>
                  <a:lnTo>
                    <a:pt x="48767" y="2162568"/>
                  </a:lnTo>
                  <a:lnTo>
                    <a:pt x="76834" y="2177084"/>
                  </a:lnTo>
                  <a:lnTo>
                    <a:pt x="133350" y="2177859"/>
                  </a:lnTo>
                  <a:lnTo>
                    <a:pt x="154812" y="2156942"/>
                  </a:lnTo>
                  <a:lnTo>
                    <a:pt x="1967483" y="309118"/>
                  </a:lnTo>
                  <a:lnTo>
                    <a:pt x="2098929" y="0"/>
                  </a:lnTo>
                  <a:close/>
                </a:path>
              </a:pathLst>
            </a:custGeom>
            <a:solidFill>
              <a:srgbClr val="A9272C"/>
            </a:solidFill>
          </p:spPr>
          <p:txBody>
            <a:bodyPr wrap="square" lIns="0" tIns="0" rIns="0" bIns="0" rtlCol="0"/>
            <a:lstStyle/>
            <a:p>
              <a:endParaRPr/>
            </a:p>
          </p:txBody>
        </p:sp>
        <p:sp>
          <p:nvSpPr>
            <p:cNvPr id="37" name="object 37"/>
            <p:cNvSpPr/>
            <p:nvPr/>
          </p:nvSpPr>
          <p:spPr>
            <a:xfrm>
              <a:off x="10012807" y="4552314"/>
              <a:ext cx="2053589" cy="2080895"/>
            </a:xfrm>
            <a:custGeom>
              <a:avLst/>
              <a:gdLst/>
              <a:ahLst/>
              <a:cxnLst/>
              <a:rect l="l" t="t" r="r" b="b"/>
              <a:pathLst>
                <a:path w="2053590" h="2080895">
                  <a:moveTo>
                    <a:pt x="2053463" y="0"/>
                  </a:moveTo>
                  <a:lnTo>
                    <a:pt x="1726819" y="122682"/>
                  </a:lnTo>
                  <a:lnTo>
                    <a:pt x="0" y="1886966"/>
                  </a:lnTo>
                  <a:lnTo>
                    <a:pt x="76200" y="1993988"/>
                  </a:lnTo>
                  <a:lnTo>
                    <a:pt x="188087" y="2080298"/>
                  </a:lnTo>
                  <a:lnTo>
                    <a:pt x="1922145" y="309117"/>
                  </a:lnTo>
                  <a:lnTo>
                    <a:pt x="2053463" y="0"/>
                  </a:lnTo>
                  <a:close/>
                </a:path>
              </a:pathLst>
            </a:custGeom>
            <a:solidFill>
              <a:srgbClr val="FFFFFF"/>
            </a:solidFill>
          </p:spPr>
          <p:txBody>
            <a:bodyPr wrap="square" lIns="0" tIns="0" rIns="0" bIns="0" rtlCol="0"/>
            <a:lstStyle/>
            <a:p>
              <a:endParaRPr/>
            </a:p>
          </p:txBody>
        </p:sp>
        <p:sp>
          <p:nvSpPr>
            <p:cNvPr id="38" name="object 38"/>
            <p:cNvSpPr/>
            <p:nvPr/>
          </p:nvSpPr>
          <p:spPr>
            <a:xfrm>
              <a:off x="10089007" y="4552314"/>
              <a:ext cx="1977389" cy="2080895"/>
            </a:xfrm>
            <a:custGeom>
              <a:avLst/>
              <a:gdLst/>
              <a:ahLst/>
              <a:cxnLst/>
              <a:rect l="l" t="t" r="r" b="b"/>
              <a:pathLst>
                <a:path w="1977390" h="2080895">
                  <a:moveTo>
                    <a:pt x="1977263" y="0"/>
                  </a:moveTo>
                  <a:lnTo>
                    <a:pt x="1733803" y="236855"/>
                  </a:lnTo>
                  <a:lnTo>
                    <a:pt x="0" y="1993976"/>
                  </a:lnTo>
                  <a:lnTo>
                    <a:pt x="111887" y="2080285"/>
                  </a:lnTo>
                  <a:lnTo>
                    <a:pt x="1845818" y="309118"/>
                  </a:lnTo>
                  <a:lnTo>
                    <a:pt x="1977263" y="0"/>
                  </a:lnTo>
                  <a:close/>
                </a:path>
              </a:pathLst>
            </a:custGeom>
            <a:solidFill>
              <a:srgbClr val="CECECE"/>
            </a:solidFill>
          </p:spPr>
          <p:txBody>
            <a:bodyPr wrap="square" lIns="0" tIns="0" rIns="0" bIns="0" rtlCol="0"/>
            <a:lstStyle/>
            <a:p>
              <a:endParaRPr/>
            </a:p>
          </p:txBody>
        </p:sp>
        <p:sp>
          <p:nvSpPr>
            <p:cNvPr id="39" name="object 39"/>
            <p:cNvSpPr/>
            <p:nvPr/>
          </p:nvSpPr>
          <p:spPr>
            <a:xfrm>
              <a:off x="10063226" y="4552314"/>
              <a:ext cx="2003425" cy="2018030"/>
            </a:xfrm>
            <a:custGeom>
              <a:avLst/>
              <a:gdLst/>
              <a:ahLst/>
              <a:cxnLst/>
              <a:rect l="l" t="t" r="r" b="b"/>
              <a:pathLst>
                <a:path w="2003425" h="2018029">
                  <a:moveTo>
                    <a:pt x="2003044" y="0"/>
                  </a:moveTo>
                  <a:lnTo>
                    <a:pt x="1676400" y="122682"/>
                  </a:lnTo>
                  <a:lnTo>
                    <a:pt x="0" y="1809927"/>
                  </a:lnTo>
                  <a:lnTo>
                    <a:pt x="97408" y="1924304"/>
                  </a:lnTo>
                  <a:lnTo>
                    <a:pt x="202183" y="2017585"/>
                  </a:lnTo>
                  <a:lnTo>
                    <a:pt x="1871726" y="309118"/>
                  </a:lnTo>
                  <a:lnTo>
                    <a:pt x="2003044" y="0"/>
                  </a:lnTo>
                  <a:close/>
                </a:path>
              </a:pathLst>
            </a:custGeom>
            <a:solidFill>
              <a:srgbClr val="1E1213"/>
            </a:solidFill>
          </p:spPr>
          <p:txBody>
            <a:bodyPr wrap="square" lIns="0" tIns="0" rIns="0" bIns="0" rtlCol="0"/>
            <a:lstStyle/>
            <a:p>
              <a:endParaRPr/>
            </a:p>
          </p:txBody>
        </p:sp>
        <p:sp>
          <p:nvSpPr>
            <p:cNvPr id="40" name="object 40"/>
            <p:cNvSpPr/>
            <p:nvPr/>
          </p:nvSpPr>
          <p:spPr>
            <a:xfrm>
              <a:off x="10160635" y="4552314"/>
              <a:ext cx="1905635" cy="2018030"/>
            </a:xfrm>
            <a:custGeom>
              <a:avLst/>
              <a:gdLst/>
              <a:ahLst/>
              <a:cxnLst/>
              <a:rect l="l" t="t" r="r" b="b"/>
              <a:pathLst>
                <a:path w="1905634" h="2018029">
                  <a:moveTo>
                    <a:pt x="1905635" y="0"/>
                  </a:moveTo>
                  <a:lnTo>
                    <a:pt x="1662176" y="236855"/>
                  </a:lnTo>
                  <a:lnTo>
                    <a:pt x="0" y="1924291"/>
                  </a:lnTo>
                  <a:lnTo>
                    <a:pt x="104775" y="2017572"/>
                  </a:lnTo>
                  <a:lnTo>
                    <a:pt x="1774190" y="309118"/>
                  </a:lnTo>
                  <a:lnTo>
                    <a:pt x="1905635" y="0"/>
                  </a:lnTo>
                  <a:close/>
                </a:path>
              </a:pathLst>
            </a:custGeom>
            <a:solidFill>
              <a:srgbClr val="E3A42F"/>
            </a:solidFill>
          </p:spPr>
          <p:txBody>
            <a:bodyPr wrap="square" lIns="0" tIns="0" rIns="0" bIns="0" rtlCol="0"/>
            <a:lstStyle/>
            <a:p>
              <a:endParaRPr/>
            </a:p>
          </p:txBody>
        </p:sp>
        <p:sp>
          <p:nvSpPr>
            <p:cNvPr id="41" name="object 41"/>
            <p:cNvSpPr/>
            <p:nvPr/>
          </p:nvSpPr>
          <p:spPr>
            <a:xfrm>
              <a:off x="11739626" y="4552314"/>
              <a:ext cx="327025" cy="309245"/>
            </a:xfrm>
            <a:custGeom>
              <a:avLst/>
              <a:gdLst/>
              <a:ahLst/>
              <a:cxnLst/>
              <a:rect l="l" t="t" r="r" b="b"/>
              <a:pathLst>
                <a:path w="327025" h="309245">
                  <a:moveTo>
                    <a:pt x="326644" y="0"/>
                  </a:moveTo>
                  <a:lnTo>
                    <a:pt x="0" y="122682"/>
                  </a:lnTo>
                  <a:lnTo>
                    <a:pt x="83184" y="236982"/>
                  </a:lnTo>
                  <a:lnTo>
                    <a:pt x="195199" y="309118"/>
                  </a:lnTo>
                  <a:lnTo>
                    <a:pt x="326644" y="0"/>
                  </a:lnTo>
                  <a:close/>
                </a:path>
              </a:pathLst>
            </a:custGeom>
            <a:solidFill>
              <a:srgbClr val="DFAD6E"/>
            </a:solidFill>
          </p:spPr>
          <p:txBody>
            <a:bodyPr wrap="square" lIns="0" tIns="0" rIns="0" bIns="0" rtlCol="0"/>
            <a:lstStyle/>
            <a:p>
              <a:endParaRPr/>
            </a:p>
          </p:txBody>
        </p:sp>
        <p:sp>
          <p:nvSpPr>
            <p:cNvPr id="42" name="object 42"/>
            <p:cNvSpPr/>
            <p:nvPr/>
          </p:nvSpPr>
          <p:spPr>
            <a:xfrm>
              <a:off x="11822811" y="4552314"/>
              <a:ext cx="243840" cy="309245"/>
            </a:xfrm>
            <a:custGeom>
              <a:avLst/>
              <a:gdLst/>
              <a:ahLst/>
              <a:cxnLst/>
              <a:rect l="l" t="t" r="r" b="b"/>
              <a:pathLst>
                <a:path w="243840" h="309245">
                  <a:moveTo>
                    <a:pt x="243459" y="0"/>
                  </a:moveTo>
                  <a:lnTo>
                    <a:pt x="0" y="236855"/>
                  </a:lnTo>
                  <a:lnTo>
                    <a:pt x="112014" y="309118"/>
                  </a:lnTo>
                  <a:lnTo>
                    <a:pt x="243459" y="0"/>
                  </a:lnTo>
                  <a:close/>
                </a:path>
              </a:pathLst>
            </a:custGeom>
            <a:solidFill>
              <a:srgbClr val="B68851"/>
            </a:solidFill>
          </p:spPr>
          <p:txBody>
            <a:bodyPr wrap="square" lIns="0" tIns="0" rIns="0" bIns="0" rtlCol="0"/>
            <a:lstStyle/>
            <a:p>
              <a:endParaRPr/>
            </a:p>
          </p:txBody>
        </p:sp>
        <p:sp>
          <p:nvSpPr>
            <p:cNvPr id="43" name="object 43"/>
            <p:cNvSpPr/>
            <p:nvPr/>
          </p:nvSpPr>
          <p:spPr>
            <a:xfrm>
              <a:off x="11945747" y="4552314"/>
              <a:ext cx="120650" cy="105410"/>
            </a:xfrm>
            <a:custGeom>
              <a:avLst/>
              <a:gdLst/>
              <a:ahLst/>
              <a:cxnLst/>
              <a:rect l="l" t="t" r="r" b="b"/>
              <a:pathLst>
                <a:path w="120650" h="105410">
                  <a:moveTo>
                    <a:pt x="120523" y="0"/>
                  </a:moveTo>
                  <a:lnTo>
                    <a:pt x="0" y="33655"/>
                  </a:lnTo>
                  <a:lnTo>
                    <a:pt x="69596" y="105283"/>
                  </a:lnTo>
                  <a:lnTo>
                    <a:pt x="120523" y="0"/>
                  </a:lnTo>
                  <a:close/>
                </a:path>
              </a:pathLst>
            </a:custGeom>
            <a:solidFill>
              <a:srgbClr val="222222"/>
            </a:solidFill>
          </p:spPr>
          <p:txBody>
            <a:bodyPr wrap="square" lIns="0" tIns="0" rIns="0" bIns="0" rtlCol="0"/>
            <a:lstStyle/>
            <a:p>
              <a:endParaRPr/>
            </a:p>
          </p:txBody>
        </p:sp>
      </p:grpSp>
      <p:pic>
        <p:nvPicPr>
          <p:cNvPr id="26" name="图片 25">
            <a:extLst>
              <a:ext uri="{FF2B5EF4-FFF2-40B4-BE49-F238E27FC236}">
                <a16:creationId xmlns:a16="http://schemas.microsoft.com/office/drawing/2014/main" id="{017CCD5C-2D94-F0D9-70DD-5554A8EF103F}"/>
              </a:ext>
            </a:extLst>
          </p:cNvPr>
          <p:cNvPicPr>
            <a:picLocks noChangeAspect="1"/>
          </p:cNvPicPr>
          <p:nvPr/>
        </p:nvPicPr>
        <p:blipFill>
          <a:blip r:embed="rId15"/>
          <a:stretch>
            <a:fillRect/>
          </a:stretch>
        </p:blipFill>
        <p:spPr>
          <a:xfrm>
            <a:off x="393191" y="1758673"/>
            <a:ext cx="5553057" cy="1414642"/>
          </a:xfrm>
          <a:prstGeom prst="rect">
            <a:avLst/>
          </a:prstGeom>
        </p:spPr>
      </p:pic>
      <p:pic>
        <p:nvPicPr>
          <p:cNvPr id="44" name="图片 43">
            <a:extLst>
              <a:ext uri="{FF2B5EF4-FFF2-40B4-BE49-F238E27FC236}">
                <a16:creationId xmlns:a16="http://schemas.microsoft.com/office/drawing/2014/main" id="{BE72746C-F473-F2F1-0A56-AED31DF40D6E}"/>
              </a:ext>
            </a:extLst>
          </p:cNvPr>
          <p:cNvPicPr>
            <a:picLocks noChangeAspect="1"/>
          </p:cNvPicPr>
          <p:nvPr/>
        </p:nvPicPr>
        <p:blipFill>
          <a:blip r:embed="rId16"/>
          <a:stretch>
            <a:fillRect/>
          </a:stretch>
        </p:blipFill>
        <p:spPr>
          <a:xfrm>
            <a:off x="481170" y="3362852"/>
            <a:ext cx="5797029" cy="2240512"/>
          </a:xfrm>
          <a:prstGeom prst="rect">
            <a:avLst/>
          </a:prstGeom>
        </p:spPr>
      </p:pic>
      <p:pic>
        <p:nvPicPr>
          <p:cNvPr id="46" name="图片 45">
            <a:extLst>
              <a:ext uri="{FF2B5EF4-FFF2-40B4-BE49-F238E27FC236}">
                <a16:creationId xmlns:a16="http://schemas.microsoft.com/office/drawing/2014/main" id="{545D5175-67B4-0AF4-28FC-70479B2F7A57}"/>
              </a:ext>
            </a:extLst>
          </p:cNvPr>
          <p:cNvPicPr>
            <a:picLocks noChangeAspect="1"/>
          </p:cNvPicPr>
          <p:nvPr/>
        </p:nvPicPr>
        <p:blipFill>
          <a:blip r:embed="rId17"/>
          <a:stretch>
            <a:fillRect/>
          </a:stretch>
        </p:blipFill>
        <p:spPr>
          <a:xfrm>
            <a:off x="6920662" y="1222576"/>
            <a:ext cx="3537132" cy="1759040"/>
          </a:xfrm>
          <a:prstGeom prst="rect">
            <a:avLst/>
          </a:prstGeom>
        </p:spPr>
      </p:pic>
      <p:pic>
        <p:nvPicPr>
          <p:cNvPr id="48" name="图片 47">
            <a:extLst>
              <a:ext uri="{FF2B5EF4-FFF2-40B4-BE49-F238E27FC236}">
                <a16:creationId xmlns:a16="http://schemas.microsoft.com/office/drawing/2014/main" id="{C1628FF2-6638-BFAC-CE60-0A62ED7A57EC}"/>
              </a:ext>
            </a:extLst>
          </p:cNvPr>
          <p:cNvPicPr>
            <a:picLocks noChangeAspect="1"/>
          </p:cNvPicPr>
          <p:nvPr/>
        </p:nvPicPr>
        <p:blipFill>
          <a:blip r:embed="rId18"/>
          <a:stretch>
            <a:fillRect/>
          </a:stretch>
        </p:blipFill>
        <p:spPr>
          <a:xfrm>
            <a:off x="6629649" y="3586320"/>
            <a:ext cx="4090359" cy="1934845"/>
          </a:xfrm>
          <a:prstGeom prst="rect">
            <a:avLst/>
          </a:prstGeom>
        </p:spPr>
      </p:pic>
      <p:pic>
        <p:nvPicPr>
          <p:cNvPr id="27" name="音频 26">
            <a:hlinkClick r:id="" action="ppaction://media"/>
            <a:extLst>
              <a:ext uri="{FF2B5EF4-FFF2-40B4-BE49-F238E27FC236}">
                <a16:creationId xmlns:a16="http://schemas.microsoft.com/office/drawing/2014/main" id="{62E78D23-6976-00AC-A37B-B40E33213836}"/>
              </a:ext>
            </a:extLst>
          </p:cNvPr>
          <p:cNvPicPr>
            <a:picLocks noChangeAspect="1"/>
          </p:cNvPicPr>
          <p:nvPr>
            <a:audioFile r:link="rId2"/>
            <p:extLst>
              <p:ext uri="{DAA4B4D4-6D71-4841-9C94-3DE7FCFB9230}">
                <p14:media xmlns:p14="http://schemas.microsoft.com/office/powerpoint/2010/main" r:embed="rId1"/>
              </p:ext>
            </p:extLst>
          </p:nvPr>
        </p:nvPicPr>
        <p:blipFill>
          <a:blip r:embed="rId19"/>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3211222817"/>
      </p:ext>
    </p:extLst>
  </p:cSld>
  <p:clrMapOvr>
    <a:masterClrMapping/>
  </p:clrMapOvr>
  <mc:AlternateContent xmlns:mc="http://schemas.openxmlformats.org/markup-compatibility/2006">
    <mc:Choice xmlns:p14="http://schemas.microsoft.com/office/powerpoint/2010/main" Requires="p14">
      <p:transition spd="slow" p14:dur="2000" advTm="40365"/>
    </mc:Choice>
    <mc:Fallback>
      <p:transition spd="slow" advTm="4036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7"/>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12192000" y="0"/>
                </a:moveTo>
                <a:lnTo>
                  <a:pt x="0" y="0"/>
                </a:lnTo>
                <a:lnTo>
                  <a:pt x="0" y="6858000"/>
                </a:lnTo>
                <a:lnTo>
                  <a:pt x="12192000" y="6858000"/>
                </a:lnTo>
                <a:lnTo>
                  <a:pt x="12192000" y="0"/>
                </a:lnTo>
                <a:close/>
              </a:path>
            </a:pathLst>
          </a:custGeom>
          <a:solidFill>
            <a:srgbClr val="00A78A"/>
          </a:solidFill>
        </p:spPr>
        <p:txBody>
          <a:bodyPr wrap="square" lIns="0" tIns="0" rIns="0" bIns="0" rtlCol="0"/>
          <a:lstStyle/>
          <a:p>
            <a:endParaRPr/>
          </a:p>
        </p:txBody>
      </p:sp>
      <p:grpSp>
        <p:nvGrpSpPr>
          <p:cNvPr id="3" name="object 3"/>
          <p:cNvGrpSpPr/>
          <p:nvPr/>
        </p:nvGrpSpPr>
        <p:grpSpPr>
          <a:xfrm>
            <a:off x="-21715" y="-23368"/>
            <a:ext cx="9253728" cy="6869683"/>
            <a:chOff x="0" y="1"/>
            <a:chExt cx="9253728" cy="6869683"/>
          </a:xfrm>
        </p:grpSpPr>
        <p:pic>
          <p:nvPicPr>
            <p:cNvPr id="4" name="object 4"/>
            <p:cNvPicPr/>
            <p:nvPr/>
          </p:nvPicPr>
          <p:blipFill>
            <a:blip r:embed="rId10" cstate="print"/>
            <a:stretch>
              <a:fillRect/>
            </a:stretch>
          </p:blipFill>
          <p:spPr>
            <a:xfrm>
              <a:off x="0" y="1"/>
              <a:ext cx="9253728" cy="6857997"/>
            </a:xfrm>
            <a:prstGeom prst="rect">
              <a:avLst/>
            </a:prstGeom>
          </p:spPr>
        </p:pic>
        <p:sp>
          <p:nvSpPr>
            <p:cNvPr id="5" name="object 5"/>
            <p:cNvSpPr/>
            <p:nvPr/>
          </p:nvSpPr>
          <p:spPr>
            <a:xfrm>
              <a:off x="15365" y="11684"/>
              <a:ext cx="9151620" cy="6858000"/>
            </a:xfrm>
            <a:custGeom>
              <a:avLst/>
              <a:gdLst/>
              <a:ahLst/>
              <a:cxnLst/>
              <a:rect l="l" t="t" r="r" b="b"/>
              <a:pathLst>
                <a:path w="9151620" h="6858000">
                  <a:moveTo>
                    <a:pt x="9151620" y="0"/>
                  </a:moveTo>
                  <a:lnTo>
                    <a:pt x="0" y="0"/>
                  </a:lnTo>
                  <a:lnTo>
                    <a:pt x="0" y="6858000"/>
                  </a:lnTo>
                  <a:lnTo>
                    <a:pt x="9151620" y="6858000"/>
                  </a:lnTo>
                  <a:lnTo>
                    <a:pt x="9151620" y="0"/>
                  </a:lnTo>
                  <a:close/>
                </a:path>
              </a:pathLst>
            </a:custGeom>
            <a:solidFill>
              <a:srgbClr val="FFFFFF"/>
            </a:solidFill>
          </p:spPr>
          <p:txBody>
            <a:bodyPr wrap="square" lIns="0" tIns="0" rIns="0" bIns="0" rtlCol="0"/>
            <a:lstStyle/>
            <a:p>
              <a:endParaRPr dirty="0"/>
            </a:p>
          </p:txBody>
        </p:sp>
      </p:grpSp>
      <p:grpSp>
        <p:nvGrpSpPr>
          <p:cNvPr id="6" name="object 6"/>
          <p:cNvGrpSpPr/>
          <p:nvPr/>
        </p:nvGrpSpPr>
        <p:grpSpPr>
          <a:xfrm>
            <a:off x="8585964" y="226063"/>
            <a:ext cx="3606165" cy="5614035"/>
            <a:chOff x="8585961" y="226059"/>
            <a:chExt cx="3606165" cy="5614035"/>
          </a:xfrm>
        </p:grpSpPr>
        <p:pic>
          <p:nvPicPr>
            <p:cNvPr id="7" name="object 7"/>
            <p:cNvPicPr/>
            <p:nvPr/>
          </p:nvPicPr>
          <p:blipFill>
            <a:blip r:embed="rId11" cstate="print"/>
            <a:stretch>
              <a:fillRect/>
            </a:stretch>
          </p:blipFill>
          <p:spPr>
            <a:xfrm>
              <a:off x="9457944" y="1825752"/>
              <a:ext cx="2734055" cy="3660648"/>
            </a:xfrm>
            <a:prstGeom prst="rect">
              <a:avLst/>
            </a:prstGeom>
          </p:spPr>
        </p:pic>
        <p:sp>
          <p:nvSpPr>
            <p:cNvPr id="8" name="object 8"/>
            <p:cNvSpPr/>
            <p:nvPr/>
          </p:nvSpPr>
          <p:spPr>
            <a:xfrm>
              <a:off x="9457944" y="1825751"/>
              <a:ext cx="2734310" cy="3453765"/>
            </a:xfrm>
            <a:custGeom>
              <a:avLst/>
              <a:gdLst/>
              <a:ahLst/>
              <a:cxnLst/>
              <a:rect l="l" t="t" r="r" b="b"/>
              <a:pathLst>
                <a:path w="2734309" h="3453765">
                  <a:moveTo>
                    <a:pt x="1842770" y="0"/>
                  </a:moveTo>
                  <a:lnTo>
                    <a:pt x="0" y="855090"/>
                  </a:lnTo>
                  <a:lnTo>
                    <a:pt x="1208277" y="3453384"/>
                  </a:lnTo>
                  <a:lnTo>
                    <a:pt x="2734055" y="2745385"/>
                  </a:lnTo>
                  <a:lnTo>
                    <a:pt x="2734055" y="1916630"/>
                  </a:lnTo>
                  <a:lnTo>
                    <a:pt x="1842770" y="0"/>
                  </a:lnTo>
                  <a:close/>
                </a:path>
              </a:pathLst>
            </a:custGeom>
            <a:solidFill>
              <a:srgbClr val="FFFFFF"/>
            </a:solidFill>
          </p:spPr>
          <p:txBody>
            <a:bodyPr wrap="square" lIns="0" tIns="0" rIns="0" bIns="0" rtlCol="0"/>
            <a:lstStyle/>
            <a:p>
              <a:endParaRPr/>
            </a:p>
          </p:txBody>
        </p:sp>
        <p:sp>
          <p:nvSpPr>
            <p:cNvPr id="9" name="object 9"/>
            <p:cNvSpPr/>
            <p:nvPr/>
          </p:nvSpPr>
          <p:spPr>
            <a:xfrm>
              <a:off x="9811512" y="2295143"/>
              <a:ext cx="1786255" cy="1390015"/>
            </a:xfrm>
            <a:custGeom>
              <a:avLst/>
              <a:gdLst/>
              <a:ahLst/>
              <a:cxnLst/>
              <a:rect l="l" t="t" r="r" b="b"/>
              <a:pathLst>
                <a:path w="1786254" h="1390014">
                  <a:moveTo>
                    <a:pt x="1069848" y="1031621"/>
                  </a:moveTo>
                  <a:lnTo>
                    <a:pt x="1047750" y="987552"/>
                  </a:lnTo>
                  <a:lnTo>
                    <a:pt x="297180" y="1340231"/>
                  </a:lnTo>
                  <a:lnTo>
                    <a:pt x="319278" y="1389888"/>
                  </a:lnTo>
                  <a:lnTo>
                    <a:pt x="1069848" y="1031621"/>
                  </a:lnTo>
                  <a:close/>
                </a:path>
                <a:path w="1786254" h="1390014">
                  <a:moveTo>
                    <a:pt x="1158240" y="71501"/>
                  </a:moveTo>
                  <a:lnTo>
                    <a:pt x="1136142" y="27432"/>
                  </a:lnTo>
                  <a:lnTo>
                    <a:pt x="252984" y="446659"/>
                  </a:lnTo>
                  <a:lnTo>
                    <a:pt x="264033" y="490728"/>
                  </a:lnTo>
                  <a:lnTo>
                    <a:pt x="1158240" y="71501"/>
                  </a:lnTo>
                  <a:close/>
                </a:path>
                <a:path w="1786254" h="1390014">
                  <a:moveTo>
                    <a:pt x="1516380" y="44069"/>
                  </a:moveTo>
                  <a:lnTo>
                    <a:pt x="1505331" y="0"/>
                  </a:lnTo>
                  <a:lnTo>
                    <a:pt x="0" y="699643"/>
                  </a:lnTo>
                  <a:lnTo>
                    <a:pt x="22098" y="743712"/>
                  </a:lnTo>
                  <a:lnTo>
                    <a:pt x="1516380" y="44069"/>
                  </a:lnTo>
                  <a:close/>
                </a:path>
                <a:path w="1786254" h="1390014">
                  <a:moveTo>
                    <a:pt x="1554480" y="126492"/>
                  </a:moveTo>
                  <a:lnTo>
                    <a:pt x="1537970" y="82296"/>
                  </a:lnTo>
                  <a:lnTo>
                    <a:pt x="38100" y="777875"/>
                  </a:lnTo>
                  <a:lnTo>
                    <a:pt x="60198" y="827532"/>
                  </a:lnTo>
                  <a:lnTo>
                    <a:pt x="1554480" y="126492"/>
                  </a:lnTo>
                  <a:close/>
                </a:path>
                <a:path w="1786254" h="1390014">
                  <a:moveTo>
                    <a:pt x="1594104" y="209550"/>
                  </a:moveTo>
                  <a:lnTo>
                    <a:pt x="1577594" y="160020"/>
                  </a:lnTo>
                  <a:lnTo>
                    <a:pt x="71628" y="859663"/>
                  </a:lnTo>
                  <a:lnTo>
                    <a:pt x="93726" y="903732"/>
                  </a:lnTo>
                  <a:lnTo>
                    <a:pt x="1594104" y="209550"/>
                  </a:lnTo>
                  <a:close/>
                </a:path>
                <a:path w="1786254" h="1390014">
                  <a:moveTo>
                    <a:pt x="1627632" y="286512"/>
                  </a:moveTo>
                  <a:lnTo>
                    <a:pt x="1616583" y="242316"/>
                  </a:lnTo>
                  <a:lnTo>
                    <a:pt x="109728" y="943356"/>
                  </a:lnTo>
                  <a:lnTo>
                    <a:pt x="131826" y="987552"/>
                  </a:lnTo>
                  <a:lnTo>
                    <a:pt x="1627632" y="286512"/>
                  </a:lnTo>
                  <a:close/>
                </a:path>
                <a:path w="1786254" h="1390014">
                  <a:moveTo>
                    <a:pt x="1665732" y="364109"/>
                  </a:moveTo>
                  <a:lnTo>
                    <a:pt x="1654683" y="320040"/>
                  </a:lnTo>
                  <a:lnTo>
                    <a:pt x="147828" y="1019683"/>
                  </a:lnTo>
                  <a:lnTo>
                    <a:pt x="169926" y="1063752"/>
                  </a:lnTo>
                  <a:lnTo>
                    <a:pt x="1665732" y="364109"/>
                  </a:lnTo>
                  <a:close/>
                </a:path>
                <a:path w="1786254" h="1390014">
                  <a:moveTo>
                    <a:pt x="1703832" y="446532"/>
                  </a:moveTo>
                  <a:lnTo>
                    <a:pt x="1687322" y="402336"/>
                  </a:lnTo>
                  <a:lnTo>
                    <a:pt x="187452" y="1103376"/>
                  </a:lnTo>
                  <a:lnTo>
                    <a:pt x="209550" y="1147572"/>
                  </a:lnTo>
                  <a:lnTo>
                    <a:pt x="1703832" y="446532"/>
                  </a:lnTo>
                  <a:close/>
                </a:path>
                <a:path w="1786254" h="1390014">
                  <a:moveTo>
                    <a:pt x="1748028" y="529590"/>
                  </a:moveTo>
                  <a:lnTo>
                    <a:pt x="1725930" y="480060"/>
                  </a:lnTo>
                  <a:lnTo>
                    <a:pt x="220980" y="1179703"/>
                  </a:lnTo>
                  <a:lnTo>
                    <a:pt x="243078" y="1223772"/>
                  </a:lnTo>
                  <a:lnTo>
                    <a:pt x="1748028" y="529590"/>
                  </a:lnTo>
                  <a:close/>
                </a:path>
                <a:path w="1786254" h="1390014">
                  <a:moveTo>
                    <a:pt x="1786128" y="606552"/>
                  </a:moveTo>
                  <a:lnTo>
                    <a:pt x="1764030" y="562356"/>
                  </a:lnTo>
                  <a:lnTo>
                    <a:pt x="259080" y="1263396"/>
                  </a:lnTo>
                  <a:lnTo>
                    <a:pt x="281178" y="1307592"/>
                  </a:lnTo>
                  <a:lnTo>
                    <a:pt x="1786128" y="606552"/>
                  </a:lnTo>
                  <a:close/>
                </a:path>
              </a:pathLst>
            </a:custGeom>
            <a:solidFill>
              <a:srgbClr val="C9C9C9"/>
            </a:solidFill>
          </p:spPr>
          <p:txBody>
            <a:bodyPr wrap="square" lIns="0" tIns="0" rIns="0" bIns="0" rtlCol="0"/>
            <a:lstStyle/>
            <a:p>
              <a:endParaRPr/>
            </a:p>
          </p:txBody>
        </p:sp>
        <p:sp>
          <p:nvSpPr>
            <p:cNvPr id="10" name="object 10"/>
            <p:cNvSpPr/>
            <p:nvPr/>
          </p:nvSpPr>
          <p:spPr>
            <a:xfrm>
              <a:off x="11405616" y="3255264"/>
              <a:ext cx="429895" cy="429895"/>
            </a:xfrm>
            <a:custGeom>
              <a:avLst/>
              <a:gdLst/>
              <a:ahLst/>
              <a:cxnLst/>
              <a:rect l="l" t="t" r="r" b="b"/>
              <a:pathLst>
                <a:path w="429895" h="429895">
                  <a:moveTo>
                    <a:pt x="209423" y="0"/>
                  </a:moveTo>
                  <a:lnTo>
                    <a:pt x="170814" y="5461"/>
                  </a:lnTo>
                  <a:lnTo>
                    <a:pt x="126745" y="22098"/>
                  </a:lnTo>
                  <a:lnTo>
                    <a:pt x="88137" y="44069"/>
                  </a:lnTo>
                  <a:lnTo>
                    <a:pt x="60578" y="71627"/>
                  </a:lnTo>
                  <a:lnTo>
                    <a:pt x="33019" y="104648"/>
                  </a:lnTo>
                  <a:lnTo>
                    <a:pt x="11049" y="143256"/>
                  </a:lnTo>
                  <a:lnTo>
                    <a:pt x="5460" y="187325"/>
                  </a:lnTo>
                  <a:lnTo>
                    <a:pt x="0" y="220345"/>
                  </a:lnTo>
                  <a:lnTo>
                    <a:pt x="5460" y="264413"/>
                  </a:lnTo>
                  <a:lnTo>
                    <a:pt x="22098" y="303022"/>
                  </a:lnTo>
                  <a:lnTo>
                    <a:pt x="44068" y="341630"/>
                  </a:lnTo>
                  <a:lnTo>
                    <a:pt x="104648" y="402209"/>
                  </a:lnTo>
                  <a:lnTo>
                    <a:pt x="137794" y="413258"/>
                  </a:lnTo>
                  <a:lnTo>
                    <a:pt x="181863" y="429768"/>
                  </a:lnTo>
                  <a:lnTo>
                    <a:pt x="220344" y="429768"/>
                  </a:lnTo>
                  <a:lnTo>
                    <a:pt x="264413" y="424306"/>
                  </a:lnTo>
                  <a:lnTo>
                    <a:pt x="303022" y="407669"/>
                  </a:lnTo>
                  <a:lnTo>
                    <a:pt x="341629" y="385699"/>
                  </a:lnTo>
                  <a:lnTo>
                    <a:pt x="380237" y="358140"/>
                  </a:lnTo>
                  <a:lnTo>
                    <a:pt x="402208" y="325120"/>
                  </a:lnTo>
                  <a:lnTo>
                    <a:pt x="413257" y="291973"/>
                  </a:lnTo>
                  <a:lnTo>
                    <a:pt x="429767" y="253491"/>
                  </a:lnTo>
                  <a:lnTo>
                    <a:pt x="429767" y="209423"/>
                  </a:lnTo>
                  <a:lnTo>
                    <a:pt x="424306" y="165353"/>
                  </a:lnTo>
                  <a:lnTo>
                    <a:pt x="407669" y="126746"/>
                  </a:lnTo>
                  <a:lnTo>
                    <a:pt x="385699" y="88137"/>
                  </a:lnTo>
                  <a:lnTo>
                    <a:pt x="325119" y="27559"/>
                  </a:lnTo>
                  <a:lnTo>
                    <a:pt x="286511" y="16510"/>
                  </a:lnTo>
                  <a:lnTo>
                    <a:pt x="253491" y="5461"/>
                  </a:lnTo>
                  <a:lnTo>
                    <a:pt x="209423" y="0"/>
                  </a:lnTo>
                  <a:close/>
                </a:path>
              </a:pathLst>
            </a:custGeom>
            <a:solidFill>
              <a:srgbClr val="80BCAA"/>
            </a:solidFill>
          </p:spPr>
          <p:txBody>
            <a:bodyPr wrap="square" lIns="0" tIns="0" rIns="0" bIns="0" rtlCol="0"/>
            <a:lstStyle/>
            <a:p>
              <a:endParaRPr/>
            </a:p>
          </p:txBody>
        </p:sp>
        <p:sp>
          <p:nvSpPr>
            <p:cNvPr id="11" name="object 11"/>
            <p:cNvSpPr/>
            <p:nvPr/>
          </p:nvSpPr>
          <p:spPr>
            <a:xfrm>
              <a:off x="11494007" y="3470148"/>
              <a:ext cx="127000" cy="215265"/>
            </a:xfrm>
            <a:custGeom>
              <a:avLst/>
              <a:gdLst/>
              <a:ahLst/>
              <a:cxnLst/>
              <a:rect l="l" t="t" r="r" b="b"/>
              <a:pathLst>
                <a:path w="127000" h="215264">
                  <a:moveTo>
                    <a:pt x="126492" y="0"/>
                  </a:moveTo>
                  <a:lnTo>
                    <a:pt x="0" y="170814"/>
                  </a:lnTo>
                  <a:lnTo>
                    <a:pt x="43942" y="198374"/>
                  </a:lnTo>
                  <a:lnTo>
                    <a:pt x="93472" y="214883"/>
                  </a:lnTo>
                  <a:lnTo>
                    <a:pt x="126492" y="0"/>
                  </a:lnTo>
                  <a:close/>
                </a:path>
              </a:pathLst>
            </a:custGeom>
            <a:solidFill>
              <a:srgbClr val="C0EFE3"/>
            </a:solidFill>
          </p:spPr>
          <p:txBody>
            <a:bodyPr wrap="square" lIns="0" tIns="0" rIns="0" bIns="0" rtlCol="0"/>
            <a:lstStyle/>
            <a:p>
              <a:endParaRPr/>
            </a:p>
          </p:txBody>
        </p:sp>
        <p:sp>
          <p:nvSpPr>
            <p:cNvPr id="12" name="object 12"/>
            <p:cNvSpPr/>
            <p:nvPr/>
          </p:nvSpPr>
          <p:spPr>
            <a:xfrm>
              <a:off x="11405616" y="3371087"/>
              <a:ext cx="215265" cy="269875"/>
            </a:xfrm>
            <a:custGeom>
              <a:avLst/>
              <a:gdLst/>
              <a:ahLst/>
              <a:cxnLst/>
              <a:rect l="l" t="t" r="r" b="b"/>
              <a:pathLst>
                <a:path w="215265" h="269875">
                  <a:moveTo>
                    <a:pt x="27558" y="0"/>
                  </a:moveTo>
                  <a:lnTo>
                    <a:pt x="5460" y="49529"/>
                  </a:lnTo>
                  <a:lnTo>
                    <a:pt x="0" y="93599"/>
                  </a:lnTo>
                  <a:lnTo>
                    <a:pt x="5460" y="143128"/>
                  </a:lnTo>
                  <a:lnTo>
                    <a:pt x="22098" y="187198"/>
                  </a:lnTo>
                  <a:lnTo>
                    <a:pt x="49529" y="231266"/>
                  </a:lnTo>
                  <a:lnTo>
                    <a:pt x="88137" y="269748"/>
                  </a:lnTo>
                  <a:lnTo>
                    <a:pt x="214883" y="99060"/>
                  </a:lnTo>
                  <a:lnTo>
                    <a:pt x="27558" y="0"/>
                  </a:lnTo>
                  <a:close/>
                </a:path>
              </a:pathLst>
            </a:custGeom>
            <a:solidFill>
              <a:srgbClr val="AEE2D5"/>
            </a:solidFill>
          </p:spPr>
          <p:txBody>
            <a:bodyPr wrap="square" lIns="0" tIns="0" rIns="0" bIns="0" rtlCol="0"/>
            <a:lstStyle/>
            <a:p>
              <a:endParaRPr/>
            </a:p>
          </p:txBody>
        </p:sp>
        <p:pic>
          <p:nvPicPr>
            <p:cNvPr id="13" name="object 13"/>
            <p:cNvPicPr/>
            <p:nvPr/>
          </p:nvPicPr>
          <p:blipFill>
            <a:blip r:embed="rId12" cstate="print"/>
            <a:stretch>
              <a:fillRect/>
            </a:stretch>
          </p:blipFill>
          <p:spPr>
            <a:xfrm>
              <a:off x="11433047" y="3255264"/>
              <a:ext cx="259079" cy="214884"/>
            </a:xfrm>
            <a:prstGeom prst="rect">
              <a:avLst/>
            </a:prstGeom>
          </p:spPr>
        </p:pic>
        <p:sp>
          <p:nvSpPr>
            <p:cNvPr id="14" name="object 14"/>
            <p:cNvSpPr/>
            <p:nvPr/>
          </p:nvSpPr>
          <p:spPr>
            <a:xfrm>
              <a:off x="10424160" y="3893819"/>
              <a:ext cx="899160" cy="441959"/>
            </a:xfrm>
            <a:custGeom>
              <a:avLst/>
              <a:gdLst/>
              <a:ahLst/>
              <a:cxnLst/>
              <a:rect l="l" t="t" r="r" b="b"/>
              <a:pathLst>
                <a:path w="899159" h="441960">
                  <a:moveTo>
                    <a:pt x="893699" y="0"/>
                  </a:moveTo>
                  <a:lnTo>
                    <a:pt x="0" y="408812"/>
                  </a:lnTo>
                  <a:lnTo>
                    <a:pt x="5461" y="441959"/>
                  </a:lnTo>
                  <a:lnTo>
                    <a:pt x="899160" y="22097"/>
                  </a:lnTo>
                  <a:lnTo>
                    <a:pt x="893699" y="0"/>
                  </a:lnTo>
                  <a:close/>
                </a:path>
              </a:pathLst>
            </a:custGeom>
            <a:solidFill>
              <a:srgbClr val="C9C9C9"/>
            </a:solidFill>
          </p:spPr>
          <p:txBody>
            <a:bodyPr wrap="square" lIns="0" tIns="0" rIns="0" bIns="0" rtlCol="0"/>
            <a:lstStyle/>
            <a:p>
              <a:endParaRPr/>
            </a:p>
          </p:txBody>
        </p:sp>
        <p:sp>
          <p:nvSpPr>
            <p:cNvPr id="15" name="object 15"/>
            <p:cNvSpPr/>
            <p:nvPr/>
          </p:nvSpPr>
          <p:spPr>
            <a:xfrm>
              <a:off x="10197083" y="3750563"/>
              <a:ext cx="381000" cy="551815"/>
            </a:xfrm>
            <a:custGeom>
              <a:avLst/>
              <a:gdLst/>
              <a:ahLst/>
              <a:cxnLst/>
              <a:rect l="l" t="t" r="r" b="b"/>
              <a:pathLst>
                <a:path w="381000" h="551814">
                  <a:moveTo>
                    <a:pt x="154559" y="0"/>
                  </a:moveTo>
                  <a:lnTo>
                    <a:pt x="0" y="77216"/>
                  </a:lnTo>
                  <a:lnTo>
                    <a:pt x="226441" y="551688"/>
                  </a:lnTo>
                  <a:lnTo>
                    <a:pt x="381000" y="485521"/>
                  </a:lnTo>
                  <a:lnTo>
                    <a:pt x="154559" y="0"/>
                  </a:lnTo>
                  <a:close/>
                </a:path>
              </a:pathLst>
            </a:custGeom>
            <a:solidFill>
              <a:srgbClr val="AC0000"/>
            </a:solidFill>
          </p:spPr>
          <p:txBody>
            <a:bodyPr wrap="square" lIns="0" tIns="0" rIns="0" bIns="0" rtlCol="0"/>
            <a:lstStyle/>
            <a:p>
              <a:endParaRPr/>
            </a:p>
          </p:txBody>
        </p:sp>
        <p:sp>
          <p:nvSpPr>
            <p:cNvPr id="16" name="object 16"/>
            <p:cNvSpPr/>
            <p:nvPr/>
          </p:nvSpPr>
          <p:spPr>
            <a:xfrm>
              <a:off x="10466832" y="3851148"/>
              <a:ext cx="299085" cy="368935"/>
            </a:xfrm>
            <a:custGeom>
              <a:avLst/>
              <a:gdLst/>
              <a:ahLst/>
              <a:cxnLst/>
              <a:rect l="l" t="t" r="r" b="b"/>
              <a:pathLst>
                <a:path w="299084" h="368935">
                  <a:moveTo>
                    <a:pt x="154940" y="0"/>
                  </a:moveTo>
                  <a:lnTo>
                    <a:pt x="0" y="71500"/>
                  </a:lnTo>
                  <a:lnTo>
                    <a:pt x="138302" y="368807"/>
                  </a:lnTo>
                  <a:lnTo>
                    <a:pt x="298703" y="297306"/>
                  </a:lnTo>
                  <a:lnTo>
                    <a:pt x="154940" y="0"/>
                  </a:lnTo>
                  <a:close/>
                </a:path>
              </a:pathLst>
            </a:custGeom>
            <a:solidFill>
              <a:srgbClr val="B81717"/>
            </a:solidFill>
          </p:spPr>
          <p:txBody>
            <a:bodyPr wrap="square" lIns="0" tIns="0" rIns="0" bIns="0" rtlCol="0"/>
            <a:lstStyle/>
            <a:p>
              <a:endParaRPr/>
            </a:p>
          </p:txBody>
        </p:sp>
        <p:sp>
          <p:nvSpPr>
            <p:cNvPr id="17" name="object 17"/>
            <p:cNvSpPr/>
            <p:nvPr/>
          </p:nvSpPr>
          <p:spPr>
            <a:xfrm>
              <a:off x="10693907" y="3866388"/>
              <a:ext cx="253365" cy="265430"/>
            </a:xfrm>
            <a:custGeom>
              <a:avLst/>
              <a:gdLst/>
              <a:ahLst/>
              <a:cxnLst/>
              <a:rect l="l" t="t" r="r" b="b"/>
              <a:pathLst>
                <a:path w="253365" h="265429">
                  <a:moveTo>
                    <a:pt x="159512" y="0"/>
                  </a:moveTo>
                  <a:lnTo>
                    <a:pt x="0" y="71755"/>
                  </a:lnTo>
                  <a:lnTo>
                    <a:pt x="93472" y="265175"/>
                  </a:lnTo>
                  <a:lnTo>
                    <a:pt x="252984" y="198881"/>
                  </a:lnTo>
                  <a:lnTo>
                    <a:pt x="159512" y="0"/>
                  </a:lnTo>
                  <a:close/>
                </a:path>
              </a:pathLst>
            </a:custGeom>
            <a:solidFill>
              <a:srgbClr val="C42424"/>
            </a:solidFill>
          </p:spPr>
          <p:txBody>
            <a:bodyPr wrap="square" lIns="0" tIns="0" rIns="0" bIns="0" rtlCol="0"/>
            <a:lstStyle/>
            <a:p>
              <a:endParaRPr/>
            </a:p>
          </p:txBody>
        </p:sp>
        <p:sp>
          <p:nvSpPr>
            <p:cNvPr id="18" name="object 18"/>
            <p:cNvSpPr/>
            <p:nvPr/>
          </p:nvSpPr>
          <p:spPr>
            <a:xfrm>
              <a:off x="10837163" y="3685031"/>
              <a:ext cx="292735" cy="364490"/>
            </a:xfrm>
            <a:custGeom>
              <a:avLst/>
              <a:gdLst/>
              <a:ahLst/>
              <a:cxnLst/>
              <a:rect l="l" t="t" r="r" b="b"/>
              <a:pathLst>
                <a:path w="292734" h="364489">
                  <a:moveTo>
                    <a:pt x="154558" y="0"/>
                  </a:moveTo>
                  <a:lnTo>
                    <a:pt x="0" y="77216"/>
                  </a:lnTo>
                  <a:lnTo>
                    <a:pt x="132460" y="364236"/>
                  </a:lnTo>
                  <a:lnTo>
                    <a:pt x="292607" y="292481"/>
                  </a:lnTo>
                  <a:lnTo>
                    <a:pt x="154558" y="0"/>
                  </a:lnTo>
                  <a:close/>
                </a:path>
              </a:pathLst>
            </a:custGeom>
            <a:solidFill>
              <a:srgbClr val="D03333"/>
            </a:solidFill>
          </p:spPr>
          <p:txBody>
            <a:bodyPr wrap="square" lIns="0" tIns="0" rIns="0" bIns="0" rtlCol="0"/>
            <a:lstStyle/>
            <a:p>
              <a:endParaRPr/>
            </a:p>
          </p:txBody>
        </p:sp>
        <p:sp>
          <p:nvSpPr>
            <p:cNvPr id="19" name="object 19"/>
            <p:cNvSpPr/>
            <p:nvPr/>
          </p:nvSpPr>
          <p:spPr>
            <a:xfrm>
              <a:off x="11062716" y="3685031"/>
              <a:ext cx="254635" cy="276225"/>
            </a:xfrm>
            <a:custGeom>
              <a:avLst/>
              <a:gdLst/>
              <a:ahLst/>
              <a:cxnLst/>
              <a:rect l="l" t="t" r="r" b="b"/>
              <a:pathLst>
                <a:path w="254634" h="276225">
                  <a:moveTo>
                    <a:pt x="154939" y="0"/>
                  </a:moveTo>
                  <a:lnTo>
                    <a:pt x="0" y="77216"/>
                  </a:lnTo>
                  <a:lnTo>
                    <a:pt x="94106" y="275844"/>
                  </a:lnTo>
                  <a:lnTo>
                    <a:pt x="254507" y="209677"/>
                  </a:lnTo>
                  <a:lnTo>
                    <a:pt x="154939" y="0"/>
                  </a:lnTo>
                  <a:close/>
                </a:path>
              </a:pathLst>
            </a:custGeom>
            <a:solidFill>
              <a:srgbClr val="DB4141"/>
            </a:solidFill>
          </p:spPr>
          <p:txBody>
            <a:bodyPr wrap="square" lIns="0" tIns="0" rIns="0" bIns="0" rtlCol="0"/>
            <a:lstStyle/>
            <a:p>
              <a:endParaRPr/>
            </a:p>
          </p:txBody>
        </p:sp>
        <p:sp>
          <p:nvSpPr>
            <p:cNvPr id="20" name="object 20"/>
            <p:cNvSpPr/>
            <p:nvPr/>
          </p:nvSpPr>
          <p:spPr>
            <a:xfrm>
              <a:off x="10466832" y="3619499"/>
              <a:ext cx="1725295" cy="1390015"/>
            </a:xfrm>
            <a:custGeom>
              <a:avLst/>
              <a:gdLst/>
              <a:ahLst/>
              <a:cxnLst/>
              <a:rect l="l" t="t" r="r" b="b"/>
              <a:pathLst>
                <a:path w="1725295" h="1390014">
                  <a:moveTo>
                    <a:pt x="623316" y="1229868"/>
                  </a:moveTo>
                  <a:lnTo>
                    <a:pt x="601345" y="1185672"/>
                  </a:lnTo>
                  <a:lnTo>
                    <a:pt x="260604" y="1345692"/>
                  </a:lnTo>
                  <a:lnTo>
                    <a:pt x="282575" y="1389888"/>
                  </a:lnTo>
                  <a:lnTo>
                    <a:pt x="623316" y="1229868"/>
                  </a:lnTo>
                  <a:close/>
                </a:path>
                <a:path w="1725295" h="1390014">
                  <a:moveTo>
                    <a:pt x="707136" y="507238"/>
                  </a:moveTo>
                  <a:lnTo>
                    <a:pt x="690499" y="463296"/>
                  </a:lnTo>
                  <a:lnTo>
                    <a:pt x="0" y="782066"/>
                  </a:lnTo>
                  <a:lnTo>
                    <a:pt x="22098" y="826008"/>
                  </a:lnTo>
                  <a:lnTo>
                    <a:pt x="707136" y="507238"/>
                  </a:lnTo>
                  <a:close/>
                </a:path>
                <a:path w="1725295" h="1390014">
                  <a:moveTo>
                    <a:pt x="745236" y="589788"/>
                  </a:moveTo>
                  <a:lnTo>
                    <a:pt x="728726" y="545592"/>
                  </a:lnTo>
                  <a:lnTo>
                    <a:pt x="33528" y="865632"/>
                  </a:lnTo>
                  <a:lnTo>
                    <a:pt x="55626" y="909828"/>
                  </a:lnTo>
                  <a:lnTo>
                    <a:pt x="745236" y="589788"/>
                  </a:lnTo>
                  <a:close/>
                </a:path>
                <a:path w="1725295" h="1390014">
                  <a:moveTo>
                    <a:pt x="778764" y="672846"/>
                  </a:moveTo>
                  <a:lnTo>
                    <a:pt x="767715" y="623316"/>
                  </a:lnTo>
                  <a:lnTo>
                    <a:pt x="73152" y="942594"/>
                  </a:lnTo>
                  <a:lnTo>
                    <a:pt x="95250" y="992124"/>
                  </a:lnTo>
                  <a:lnTo>
                    <a:pt x="778764" y="672846"/>
                  </a:lnTo>
                  <a:close/>
                </a:path>
                <a:path w="1725295" h="1390014">
                  <a:moveTo>
                    <a:pt x="816864" y="749300"/>
                  </a:moveTo>
                  <a:lnTo>
                    <a:pt x="800354" y="699516"/>
                  </a:lnTo>
                  <a:lnTo>
                    <a:pt x="111252" y="1025652"/>
                  </a:lnTo>
                  <a:lnTo>
                    <a:pt x="133350" y="1069848"/>
                  </a:lnTo>
                  <a:lnTo>
                    <a:pt x="816864" y="749300"/>
                  </a:lnTo>
                  <a:close/>
                </a:path>
                <a:path w="1725295" h="1390014">
                  <a:moveTo>
                    <a:pt x="856488" y="827278"/>
                  </a:moveTo>
                  <a:lnTo>
                    <a:pt x="839851" y="783336"/>
                  </a:lnTo>
                  <a:lnTo>
                    <a:pt x="149352" y="1102106"/>
                  </a:lnTo>
                  <a:lnTo>
                    <a:pt x="171450" y="1146048"/>
                  </a:lnTo>
                  <a:lnTo>
                    <a:pt x="856488" y="827278"/>
                  </a:lnTo>
                  <a:close/>
                </a:path>
                <a:path w="1725295" h="1390014">
                  <a:moveTo>
                    <a:pt x="894588" y="909828"/>
                  </a:moveTo>
                  <a:lnTo>
                    <a:pt x="878078" y="865632"/>
                  </a:lnTo>
                  <a:lnTo>
                    <a:pt x="182880" y="1185672"/>
                  </a:lnTo>
                  <a:lnTo>
                    <a:pt x="204978" y="1229868"/>
                  </a:lnTo>
                  <a:lnTo>
                    <a:pt x="894588" y="909828"/>
                  </a:lnTo>
                  <a:close/>
                </a:path>
                <a:path w="1725295" h="1390014">
                  <a:moveTo>
                    <a:pt x="938784" y="991616"/>
                  </a:moveTo>
                  <a:lnTo>
                    <a:pt x="916686" y="941832"/>
                  </a:lnTo>
                  <a:lnTo>
                    <a:pt x="220980" y="1267968"/>
                  </a:lnTo>
                  <a:lnTo>
                    <a:pt x="243078" y="1312164"/>
                  </a:lnTo>
                  <a:lnTo>
                    <a:pt x="938784" y="991616"/>
                  </a:lnTo>
                  <a:close/>
                </a:path>
                <a:path w="1725295" h="1390014">
                  <a:moveTo>
                    <a:pt x="1170432" y="148717"/>
                  </a:moveTo>
                  <a:lnTo>
                    <a:pt x="1159256" y="126492"/>
                  </a:lnTo>
                  <a:lnTo>
                    <a:pt x="1075944" y="165227"/>
                  </a:lnTo>
                  <a:lnTo>
                    <a:pt x="1087120" y="187452"/>
                  </a:lnTo>
                  <a:lnTo>
                    <a:pt x="1170432" y="148717"/>
                  </a:lnTo>
                  <a:close/>
                </a:path>
                <a:path w="1725295" h="1390014">
                  <a:moveTo>
                    <a:pt x="1446276" y="21844"/>
                  </a:moveTo>
                  <a:lnTo>
                    <a:pt x="1435227" y="0"/>
                  </a:lnTo>
                  <a:lnTo>
                    <a:pt x="1197864" y="109220"/>
                  </a:lnTo>
                  <a:lnTo>
                    <a:pt x="1203325" y="131064"/>
                  </a:lnTo>
                  <a:lnTo>
                    <a:pt x="1446276" y="21844"/>
                  </a:lnTo>
                  <a:close/>
                </a:path>
                <a:path w="1725295" h="1390014">
                  <a:moveTo>
                    <a:pt x="1522476" y="126365"/>
                  </a:moveTo>
                  <a:lnTo>
                    <a:pt x="1500505" y="82296"/>
                  </a:lnTo>
                  <a:lnTo>
                    <a:pt x="812292" y="401574"/>
                  </a:lnTo>
                  <a:lnTo>
                    <a:pt x="834263" y="451104"/>
                  </a:lnTo>
                  <a:lnTo>
                    <a:pt x="1522476" y="126365"/>
                  </a:lnTo>
                  <a:close/>
                </a:path>
                <a:path w="1725295" h="1390014">
                  <a:moveTo>
                    <a:pt x="1562100" y="208788"/>
                  </a:moveTo>
                  <a:lnTo>
                    <a:pt x="1540002" y="164592"/>
                  </a:lnTo>
                  <a:lnTo>
                    <a:pt x="850392" y="484632"/>
                  </a:lnTo>
                  <a:lnTo>
                    <a:pt x="872490" y="528828"/>
                  </a:lnTo>
                  <a:lnTo>
                    <a:pt x="1562100" y="208788"/>
                  </a:lnTo>
                  <a:close/>
                </a:path>
                <a:path w="1725295" h="1390014">
                  <a:moveTo>
                    <a:pt x="1578864" y="788797"/>
                  </a:moveTo>
                  <a:lnTo>
                    <a:pt x="1556766" y="739140"/>
                  </a:lnTo>
                  <a:lnTo>
                    <a:pt x="1071372" y="970788"/>
                  </a:lnTo>
                  <a:lnTo>
                    <a:pt x="1093470" y="1014984"/>
                  </a:lnTo>
                  <a:lnTo>
                    <a:pt x="1578864" y="788797"/>
                  </a:lnTo>
                  <a:close/>
                </a:path>
                <a:path w="1725295" h="1390014">
                  <a:moveTo>
                    <a:pt x="1600200" y="291084"/>
                  </a:moveTo>
                  <a:lnTo>
                    <a:pt x="1578102" y="246888"/>
                  </a:lnTo>
                  <a:lnTo>
                    <a:pt x="883920" y="566928"/>
                  </a:lnTo>
                  <a:lnTo>
                    <a:pt x="906018" y="611124"/>
                  </a:lnTo>
                  <a:lnTo>
                    <a:pt x="1600200" y="291084"/>
                  </a:lnTo>
                  <a:close/>
                </a:path>
                <a:path w="1725295" h="1390014">
                  <a:moveTo>
                    <a:pt x="1639824" y="374396"/>
                  </a:moveTo>
                  <a:lnTo>
                    <a:pt x="1617726" y="324612"/>
                  </a:lnTo>
                  <a:lnTo>
                    <a:pt x="922020" y="645160"/>
                  </a:lnTo>
                  <a:lnTo>
                    <a:pt x="944118" y="694944"/>
                  </a:lnTo>
                  <a:lnTo>
                    <a:pt x="1639824" y="374396"/>
                  </a:lnTo>
                  <a:close/>
                </a:path>
                <a:path w="1725295" h="1390014">
                  <a:moveTo>
                    <a:pt x="1671828" y="446405"/>
                  </a:moveTo>
                  <a:lnTo>
                    <a:pt x="1649730" y="402336"/>
                  </a:lnTo>
                  <a:lnTo>
                    <a:pt x="960120" y="721614"/>
                  </a:lnTo>
                  <a:lnTo>
                    <a:pt x="982218" y="771144"/>
                  </a:lnTo>
                  <a:lnTo>
                    <a:pt x="1671828" y="446405"/>
                  </a:lnTo>
                  <a:close/>
                </a:path>
                <a:path w="1725295" h="1390014">
                  <a:moveTo>
                    <a:pt x="1711452" y="528828"/>
                  </a:moveTo>
                  <a:lnTo>
                    <a:pt x="1689354" y="484632"/>
                  </a:lnTo>
                  <a:lnTo>
                    <a:pt x="999744" y="804672"/>
                  </a:lnTo>
                  <a:lnTo>
                    <a:pt x="1021842" y="848868"/>
                  </a:lnTo>
                  <a:lnTo>
                    <a:pt x="1711452" y="528828"/>
                  </a:lnTo>
                  <a:close/>
                </a:path>
                <a:path w="1725295" h="1390014">
                  <a:moveTo>
                    <a:pt x="1725168" y="567982"/>
                  </a:moveTo>
                  <a:lnTo>
                    <a:pt x="1031748" y="886968"/>
                  </a:lnTo>
                  <a:lnTo>
                    <a:pt x="1053846" y="931164"/>
                  </a:lnTo>
                  <a:lnTo>
                    <a:pt x="1725168" y="622350"/>
                  </a:lnTo>
                  <a:lnTo>
                    <a:pt x="1725168" y="567982"/>
                  </a:lnTo>
                  <a:close/>
                </a:path>
              </a:pathLst>
            </a:custGeom>
            <a:solidFill>
              <a:srgbClr val="C9C9C9"/>
            </a:solidFill>
          </p:spPr>
          <p:txBody>
            <a:bodyPr wrap="square" lIns="0" tIns="0" rIns="0" bIns="0" rtlCol="0"/>
            <a:lstStyle/>
            <a:p>
              <a:endParaRPr/>
            </a:p>
          </p:txBody>
        </p:sp>
        <p:pic>
          <p:nvPicPr>
            <p:cNvPr id="21" name="object 21"/>
            <p:cNvPicPr/>
            <p:nvPr/>
          </p:nvPicPr>
          <p:blipFill>
            <a:blip r:embed="rId13" cstate="print"/>
            <a:stretch>
              <a:fillRect/>
            </a:stretch>
          </p:blipFill>
          <p:spPr>
            <a:xfrm>
              <a:off x="8929115" y="1546847"/>
              <a:ext cx="1181112" cy="1217688"/>
            </a:xfrm>
            <a:prstGeom prst="rect">
              <a:avLst/>
            </a:prstGeom>
          </p:spPr>
        </p:pic>
        <p:pic>
          <p:nvPicPr>
            <p:cNvPr id="22" name="object 22"/>
            <p:cNvPicPr/>
            <p:nvPr/>
          </p:nvPicPr>
          <p:blipFill>
            <a:blip r:embed="rId14" cstate="print"/>
            <a:stretch>
              <a:fillRect/>
            </a:stretch>
          </p:blipFill>
          <p:spPr>
            <a:xfrm>
              <a:off x="9377552" y="1902967"/>
              <a:ext cx="221106" cy="266573"/>
            </a:xfrm>
            <a:prstGeom prst="rect">
              <a:avLst/>
            </a:prstGeom>
          </p:spPr>
        </p:pic>
        <p:sp>
          <p:nvSpPr>
            <p:cNvPr id="23" name="object 23"/>
            <p:cNvSpPr/>
            <p:nvPr/>
          </p:nvSpPr>
          <p:spPr>
            <a:xfrm>
              <a:off x="8933814" y="1984755"/>
              <a:ext cx="631190" cy="676910"/>
            </a:xfrm>
            <a:custGeom>
              <a:avLst/>
              <a:gdLst/>
              <a:ahLst/>
              <a:cxnLst/>
              <a:rect l="l" t="t" r="r" b="b"/>
              <a:pathLst>
                <a:path w="631190" h="676910">
                  <a:moveTo>
                    <a:pt x="536828" y="0"/>
                  </a:moveTo>
                  <a:lnTo>
                    <a:pt x="513460" y="635"/>
                  </a:lnTo>
                  <a:lnTo>
                    <a:pt x="486282" y="5461"/>
                  </a:lnTo>
                  <a:lnTo>
                    <a:pt x="463423" y="21844"/>
                  </a:lnTo>
                  <a:lnTo>
                    <a:pt x="11302" y="528066"/>
                  </a:lnTo>
                  <a:lnTo>
                    <a:pt x="0" y="540131"/>
                  </a:lnTo>
                  <a:lnTo>
                    <a:pt x="4317" y="551688"/>
                  </a:lnTo>
                  <a:lnTo>
                    <a:pt x="4825" y="567309"/>
                  </a:lnTo>
                  <a:lnTo>
                    <a:pt x="121411" y="676656"/>
                  </a:lnTo>
                  <a:lnTo>
                    <a:pt x="163956" y="663575"/>
                  </a:lnTo>
                  <a:lnTo>
                    <a:pt x="620140" y="161163"/>
                  </a:lnTo>
                  <a:lnTo>
                    <a:pt x="630935" y="133477"/>
                  </a:lnTo>
                  <a:lnTo>
                    <a:pt x="626109" y="106299"/>
                  </a:lnTo>
                  <a:lnTo>
                    <a:pt x="629411" y="86741"/>
                  </a:lnTo>
                  <a:lnTo>
                    <a:pt x="621156" y="71374"/>
                  </a:lnTo>
                  <a:lnTo>
                    <a:pt x="544956" y="7493"/>
                  </a:lnTo>
                  <a:lnTo>
                    <a:pt x="536828" y="0"/>
                  </a:lnTo>
                  <a:close/>
                </a:path>
              </a:pathLst>
            </a:custGeom>
            <a:solidFill>
              <a:srgbClr val="FFFFFF"/>
            </a:solidFill>
          </p:spPr>
          <p:txBody>
            <a:bodyPr wrap="square" lIns="0" tIns="0" rIns="0" bIns="0" rtlCol="0"/>
            <a:lstStyle/>
            <a:p>
              <a:endParaRPr/>
            </a:p>
          </p:txBody>
        </p:sp>
        <p:sp>
          <p:nvSpPr>
            <p:cNvPr id="24" name="object 24"/>
            <p:cNvSpPr/>
            <p:nvPr/>
          </p:nvSpPr>
          <p:spPr>
            <a:xfrm>
              <a:off x="8928734" y="1999487"/>
              <a:ext cx="629920" cy="656590"/>
            </a:xfrm>
            <a:custGeom>
              <a:avLst/>
              <a:gdLst/>
              <a:ahLst/>
              <a:cxnLst/>
              <a:rect l="l" t="t" r="r" b="b"/>
              <a:pathLst>
                <a:path w="629920" h="656589">
                  <a:moveTo>
                    <a:pt x="444881" y="0"/>
                  </a:moveTo>
                  <a:lnTo>
                    <a:pt x="429260" y="508"/>
                  </a:lnTo>
                  <a:lnTo>
                    <a:pt x="7366" y="474599"/>
                  </a:lnTo>
                  <a:lnTo>
                    <a:pt x="0" y="490347"/>
                  </a:lnTo>
                  <a:lnTo>
                    <a:pt x="16383" y="513334"/>
                  </a:lnTo>
                  <a:lnTo>
                    <a:pt x="169037" y="648842"/>
                  </a:lnTo>
                  <a:lnTo>
                    <a:pt x="184912" y="656209"/>
                  </a:lnTo>
                  <a:lnTo>
                    <a:pt x="200279" y="647953"/>
                  </a:lnTo>
                  <a:lnTo>
                    <a:pt x="626110" y="177673"/>
                  </a:lnTo>
                  <a:lnTo>
                    <a:pt x="629412" y="157987"/>
                  </a:lnTo>
                  <a:lnTo>
                    <a:pt x="625221" y="146431"/>
                  </a:lnTo>
                  <a:lnTo>
                    <a:pt x="468503" y="7112"/>
                  </a:lnTo>
                  <a:lnTo>
                    <a:pt x="444881" y="0"/>
                  </a:lnTo>
                  <a:close/>
                </a:path>
              </a:pathLst>
            </a:custGeom>
            <a:solidFill>
              <a:srgbClr val="EB6308"/>
            </a:solidFill>
          </p:spPr>
          <p:txBody>
            <a:bodyPr wrap="square" lIns="0" tIns="0" rIns="0" bIns="0" rtlCol="0"/>
            <a:lstStyle/>
            <a:p>
              <a:endParaRPr/>
            </a:p>
          </p:txBody>
        </p:sp>
        <p:sp>
          <p:nvSpPr>
            <p:cNvPr id="25" name="object 25"/>
            <p:cNvSpPr/>
            <p:nvPr/>
          </p:nvSpPr>
          <p:spPr>
            <a:xfrm>
              <a:off x="8947403" y="2012061"/>
              <a:ext cx="596265" cy="623570"/>
            </a:xfrm>
            <a:custGeom>
              <a:avLst/>
              <a:gdLst/>
              <a:ahLst/>
              <a:cxnLst/>
              <a:rect l="l" t="t" r="r" b="b"/>
              <a:pathLst>
                <a:path w="596265" h="623569">
                  <a:moveTo>
                    <a:pt x="399288" y="0"/>
                  </a:moveTo>
                  <a:lnTo>
                    <a:pt x="0" y="449961"/>
                  </a:lnTo>
                  <a:lnTo>
                    <a:pt x="192913" y="623315"/>
                  </a:lnTo>
                  <a:lnTo>
                    <a:pt x="596138" y="177164"/>
                  </a:lnTo>
                  <a:lnTo>
                    <a:pt x="399288" y="0"/>
                  </a:lnTo>
                  <a:close/>
                </a:path>
              </a:pathLst>
            </a:custGeom>
            <a:solidFill>
              <a:srgbClr val="F9B600"/>
            </a:solidFill>
          </p:spPr>
          <p:txBody>
            <a:bodyPr wrap="square" lIns="0" tIns="0" rIns="0" bIns="0" rtlCol="0"/>
            <a:lstStyle/>
            <a:p>
              <a:endParaRPr/>
            </a:p>
          </p:txBody>
        </p:sp>
        <p:sp>
          <p:nvSpPr>
            <p:cNvPr id="26" name="object 26"/>
            <p:cNvSpPr/>
            <p:nvPr/>
          </p:nvSpPr>
          <p:spPr>
            <a:xfrm>
              <a:off x="9595738" y="1545590"/>
              <a:ext cx="365760" cy="367030"/>
            </a:xfrm>
            <a:custGeom>
              <a:avLst/>
              <a:gdLst/>
              <a:ahLst/>
              <a:cxnLst/>
              <a:rect l="l" t="t" r="r" b="b"/>
              <a:pathLst>
                <a:path w="365759" h="367030">
                  <a:moveTo>
                    <a:pt x="180847" y="0"/>
                  </a:moveTo>
                  <a:lnTo>
                    <a:pt x="165607" y="8255"/>
                  </a:lnTo>
                  <a:lnTo>
                    <a:pt x="11049" y="181101"/>
                  </a:lnTo>
                  <a:lnTo>
                    <a:pt x="0" y="200913"/>
                  </a:lnTo>
                  <a:lnTo>
                    <a:pt x="12318" y="220090"/>
                  </a:lnTo>
                  <a:lnTo>
                    <a:pt x="169036" y="359410"/>
                  </a:lnTo>
                  <a:lnTo>
                    <a:pt x="184784" y="366775"/>
                  </a:lnTo>
                  <a:lnTo>
                    <a:pt x="200151" y="358394"/>
                  </a:lnTo>
                  <a:lnTo>
                    <a:pt x="358393" y="181610"/>
                  </a:lnTo>
                  <a:lnTo>
                    <a:pt x="365759" y="165862"/>
                  </a:lnTo>
                  <a:lnTo>
                    <a:pt x="357377" y="150495"/>
                  </a:lnTo>
                  <a:lnTo>
                    <a:pt x="200786" y="11049"/>
                  </a:lnTo>
                  <a:lnTo>
                    <a:pt x="180847" y="0"/>
                  </a:lnTo>
                  <a:close/>
                </a:path>
              </a:pathLst>
            </a:custGeom>
            <a:solidFill>
              <a:srgbClr val="EB6308"/>
            </a:solidFill>
          </p:spPr>
          <p:txBody>
            <a:bodyPr wrap="square" lIns="0" tIns="0" rIns="0" bIns="0" rtlCol="0"/>
            <a:lstStyle/>
            <a:p>
              <a:endParaRPr/>
            </a:p>
          </p:txBody>
        </p:sp>
        <p:sp>
          <p:nvSpPr>
            <p:cNvPr id="27" name="object 27"/>
            <p:cNvSpPr/>
            <p:nvPr/>
          </p:nvSpPr>
          <p:spPr>
            <a:xfrm>
              <a:off x="9642094" y="1548384"/>
              <a:ext cx="318770" cy="320675"/>
            </a:xfrm>
            <a:custGeom>
              <a:avLst/>
              <a:gdLst/>
              <a:ahLst/>
              <a:cxnLst/>
              <a:rect l="l" t="t" r="r" b="b"/>
              <a:pathLst>
                <a:path w="318770" h="320675">
                  <a:moveTo>
                    <a:pt x="169799" y="0"/>
                  </a:moveTo>
                  <a:lnTo>
                    <a:pt x="158241" y="4317"/>
                  </a:lnTo>
                  <a:lnTo>
                    <a:pt x="3682" y="177037"/>
                  </a:lnTo>
                  <a:lnTo>
                    <a:pt x="0" y="181101"/>
                  </a:lnTo>
                  <a:lnTo>
                    <a:pt x="8254" y="196341"/>
                  </a:lnTo>
                  <a:lnTo>
                    <a:pt x="132969" y="313436"/>
                  </a:lnTo>
                  <a:lnTo>
                    <a:pt x="148844" y="320675"/>
                  </a:lnTo>
                  <a:lnTo>
                    <a:pt x="164210" y="312419"/>
                  </a:lnTo>
                  <a:lnTo>
                    <a:pt x="311023" y="147700"/>
                  </a:lnTo>
                  <a:lnTo>
                    <a:pt x="318388" y="131825"/>
                  </a:lnTo>
                  <a:lnTo>
                    <a:pt x="310133" y="116458"/>
                  </a:lnTo>
                  <a:lnTo>
                    <a:pt x="181609" y="3555"/>
                  </a:lnTo>
                  <a:lnTo>
                    <a:pt x="169799" y="0"/>
                  </a:lnTo>
                  <a:close/>
                </a:path>
              </a:pathLst>
            </a:custGeom>
            <a:solidFill>
              <a:srgbClr val="F9B600"/>
            </a:solidFill>
          </p:spPr>
          <p:txBody>
            <a:bodyPr wrap="square" lIns="0" tIns="0" rIns="0" bIns="0" rtlCol="0"/>
            <a:lstStyle/>
            <a:p>
              <a:endParaRPr/>
            </a:p>
          </p:txBody>
        </p:sp>
        <p:pic>
          <p:nvPicPr>
            <p:cNvPr id="28" name="object 28"/>
            <p:cNvPicPr/>
            <p:nvPr/>
          </p:nvPicPr>
          <p:blipFill>
            <a:blip r:embed="rId15" cstate="print"/>
            <a:stretch>
              <a:fillRect/>
            </a:stretch>
          </p:blipFill>
          <p:spPr>
            <a:xfrm>
              <a:off x="9845039" y="227075"/>
              <a:ext cx="1592579" cy="1799844"/>
            </a:xfrm>
            <a:prstGeom prst="rect">
              <a:avLst/>
            </a:prstGeom>
          </p:spPr>
        </p:pic>
        <p:sp>
          <p:nvSpPr>
            <p:cNvPr id="29" name="object 29"/>
            <p:cNvSpPr/>
            <p:nvPr/>
          </p:nvSpPr>
          <p:spPr>
            <a:xfrm>
              <a:off x="9890505" y="226059"/>
              <a:ext cx="1444625" cy="1699260"/>
            </a:xfrm>
            <a:custGeom>
              <a:avLst/>
              <a:gdLst/>
              <a:ahLst/>
              <a:cxnLst/>
              <a:rect l="l" t="t" r="r" b="b"/>
              <a:pathLst>
                <a:path w="1444625" h="1699260">
                  <a:moveTo>
                    <a:pt x="660526" y="0"/>
                  </a:moveTo>
                  <a:lnTo>
                    <a:pt x="621665" y="3301"/>
                  </a:lnTo>
                  <a:lnTo>
                    <a:pt x="584073" y="11938"/>
                  </a:lnTo>
                  <a:lnTo>
                    <a:pt x="547624" y="26035"/>
                  </a:lnTo>
                  <a:lnTo>
                    <a:pt x="90043" y="324358"/>
                  </a:lnTo>
                  <a:lnTo>
                    <a:pt x="60325" y="342646"/>
                  </a:lnTo>
                  <a:lnTo>
                    <a:pt x="33020" y="371602"/>
                  </a:lnTo>
                  <a:lnTo>
                    <a:pt x="13589" y="410083"/>
                  </a:lnTo>
                  <a:lnTo>
                    <a:pt x="6223" y="451358"/>
                  </a:lnTo>
                  <a:lnTo>
                    <a:pt x="0" y="498094"/>
                  </a:lnTo>
                  <a:lnTo>
                    <a:pt x="7493" y="530352"/>
                  </a:lnTo>
                  <a:lnTo>
                    <a:pt x="17399" y="573405"/>
                  </a:lnTo>
                  <a:lnTo>
                    <a:pt x="39370" y="619252"/>
                  </a:lnTo>
                  <a:lnTo>
                    <a:pt x="619125" y="1583563"/>
                  </a:lnTo>
                  <a:lnTo>
                    <a:pt x="645287" y="1622806"/>
                  </a:lnTo>
                  <a:lnTo>
                    <a:pt x="672973" y="1644777"/>
                  </a:lnTo>
                  <a:lnTo>
                    <a:pt x="708533" y="1676146"/>
                  </a:lnTo>
                  <a:lnTo>
                    <a:pt x="745744" y="1690243"/>
                  </a:lnTo>
                  <a:lnTo>
                    <a:pt x="781685" y="1698879"/>
                  </a:lnTo>
                  <a:lnTo>
                    <a:pt x="820547" y="1695577"/>
                  </a:lnTo>
                  <a:lnTo>
                    <a:pt x="863447" y="1695577"/>
                  </a:lnTo>
                  <a:lnTo>
                    <a:pt x="894588" y="1672717"/>
                  </a:lnTo>
                  <a:lnTo>
                    <a:pt x="1360043" y="1383919"/>
                  </a:lnTo>
                  <a:lnTo>
                    <a:pt x="1393825" y="1359027"/>
                  </a:lnTo>
                  <a:lnTo>
                    <a:pt x="1413255" y="1320673"/>
                  </a:lnTo>
                  <a:lnTo>
                    <a:pt x="1428623" y="1288796"/>
                  </a:lnTo>
                  <a:lnTo>
                    <a:pt x="1435989" y="1247394"/>
                  </a:lnTo>
                  <a:lnTo>
                    <a:pt x="1444625" y="1211453"/>
                  </a:lnTo>
                  <a:lnTo>
                    <a:pt x="1438910" y="1161796"/>
                  </a:lnTo>
                  <a:lnTo>
                    <a:pt x="1423543" y="1120013"/>
                  </a:lnTo>
                  <a:lnTo>
                    <a:pt x="1402842" y="1079500"/>
                  </a:lnTo>
                  <a:lnTo>
                    <a:pt x="829691" y="119380"/>
                  </a:lnTo>
                  <a:lnTo>
                    <a:pt x="808990" y="78867"/>
                  </a:lnTo>
                  <a:lnTo>
                    <a:pt x="768096" y="48641"/>
                  </a:lnTo>
                  <a:lnTo>
                    <a:pt x="740283" y="26797"/>
                  </a:lnTo>
                  <a:lnTo>
                    <a:pt x="697738" y="13970"/>
                  </a:lnTo>
                  <a:lnTo>
                    <a:pt x="660526" y="0"/>
                  </a:lnTo>
                  <a:close/>
                </a:path>
                <a:path w="1444625" h="1699260">
                  <a:moveTo>
                    <a:pt x="863447" y="1695577"/>
                  </a:moveTo>
                  <a:lnTo>
                    <a:pt x="820547" y="1695577"/>
                  </a:lnTo>
                  <a:lnTo>
                    <a:pt x="860678" y="1697609"/>
                  </a:lnTo>
                  <a:lnTo>
                    <a:pt x="863447" y="1695577"/>
                  </a:lnTo>
                  <a:close/>
                </a:path>
              </a:pathLst>
            </a:custGeom>
            <a:solidFill>
              <a:srgbClr val="1E1213"/>
            </a:solidFill>
          </p:spPr>
          <p:txBody>
            <a:bodyPr wrap="square" lIns="0" tIns="0" rIns="0" bIns="0" rtlCol="0"/>
            <a:lstStyle/>
            <a:p>
              <a:endParaRPr/>
            </a:p>
          </p:txBody>
        </p:sp>
        <p:pic>
          <p:nvPicPr>
            <p:cNvPr id="30" name="object 30"/>
            <p:cNvPicPr/>
            <p:nvPr/>
          </p:nvPicPr>
          <p:blipFill>
            <a:blip r:embed="rId16" cstate="print"/>
            <a:stretch>
              <a:fillRect/>
            </a:stretch>
          </p:blipFill>
          <p:spPr>
            <a:xfrm>
              <a:off x="10138155" y="374522"/>
              <a:ext cx="195834" cy="137413"/>
            </a:xfrm>
            <a:prstGeom prst="rect">
              <a:avLst/>
            </a:prstGeom>
          </p:spPr>
        </p:pic>
        <p:pic>
          <p:nvPicPr>
            <p:cNvPr id="31" name="object 31"/>
            <p:cNvPicPr/>
            <p:nvPr/>
          </p:nvPicPr>
          <p:blipFill>
            <a:blip r:embed="rId17" cstate="print"/>
            <a:stretch>
              <a:fillRect/>
            </a:stretch>
          </p:blipFill>
          <p:spPr>
            <a:xfrm>
              <a:off x="10949177" y="1661413"/>
              <a:ext cx="71120" cy="76453"/>
            </a:xfrm>
            <a:prstGeom prst="rect">
              <a:avLst/>
            </a:prstGeom>
          </p:spPr>
        </p:pic>
        <p:sp>
          <p:nvSpPr>
            <p:cNvPr id="32" name="object 32"/>
            <p:cNvSpPr/>
            <p:nvPr/>
          </p:nvSpPr>
          <p:spPr>
            <a:xfrm>
              <a:off x="9935972" y="300862"/>
              <a:ext cx="1348740" cy="1114425"/>
            </a:xfrm>
            <a:custGeom>
              <a:avLst/>
              <a:gdLst/>
              <a:ahLst/>
              <a:cxnLst/>
              <a:rect l="l" t="t" r="r" b="b"/>
              <a:pathLst>
                <a:path w="1348740" h="1114425">
                  <a:moveTo>
                    <a:pt x="683259" y="0"/>
                  </a:moveTo>
                  <a:lnTo>
                    <a:pt x="677926" y="1269"/>
                  </a:lnTo>
                  <a:lnTo>
                    <a:pt x="0" y="424179"/>
                  </a:lnTo>
                  <a:lnTo>
                    <a:pt x="2539" y="434847"/>
                  </a:lnTo>
                  <a:lnTo>
                    <a:pt x="14477" y="437768"/>
                  </a:lnTo>
                  <a:lnTo>
                    <a:pt x="1348739" y="1114297"/>
                  </a:lnTo>
                  <a:lnTo>
                    <a:pt x="1347470" y="1108963"/>
                  </a:lnTo>
                  <a:lnTo>
                    <a:pt x="683259" y="0"/>
                  </a:lnTo>
                  <a:close/>
                </a:path>
              </a:pathLst>
            </a:custGeom>
            <a:solidFill>
              <a:srgbClr val="373737"/>
            </a:solidFill>
          </p:spPr>
          <p:txBody>
            <a:bodyPr wrap="square" lIns="0" tIns="0" rIns="0" bIns="0" rtlCol="0"/>
            <a:lstStyle/>
            <a:p>
              <a:endParaRPr/>
            </a:p>
          </p:txBody>
        </p:sp>
        <p:sp>
          <p:nvSpPr>
            <p:cNvPr id="33" name="object 33"/>
            <p:cNvSpPr/>
            <p:nvPr/>
          </p:nvSpPr>
          <p:spPr>
            <a:xfrm>
              <a:off x="9950450" y="738631"/>
              <a:ext cx="1334770" cy="1101090"/>
            </a:xfrm>
            <a:custGeom>
              <a:avLst/>
              <a:gdLst/>
              <a:ahLst/>
              <a:cxnLst/>
              <a:rect l="l" t="t" r="r" b="b"/>
              <a:pathLst>
                <a:path w="1334770" h="1101089">
                  <a:moveTo>
                    <a:pt x="0" y="0"/>
                  </a:moveTo>
                  <a:lnTo>
                    <a:pt x="651001" y="1100708"/>
                  </a:lnTo>
                  <a:lnTo>
                    <a:pt x="656335" y="1099439"/>
                  </a:lnTo>
                  <a:lnTo>
                    <a:pt x="1334261" y="676528"/>
                  </a:lnTo>
                  <a:lnTo>
                    <a:pt x="0" y="0"/>
                  </a:lnTo>
                  <a:close/>
                </a:path>
              </a:pathLst>
            </a:custGeom>
            <a:solidFill>
              <a:srgbClr val="454545"/>
            </a:solidFill>
          </p:spPr>
          <p:txBody>
            <a:bodyPr wrap="square" lIns="0" tIns="0" rIns="0" bIns="0" rtlCol="0"/>
            <a:lstStyle/>
            <a:p>
              <a:endParaRPr/>
            </a:p>
          </p:txBody>
        </p:sp>
        <p:sp>
          <p:nvSpPr>
            <p:cNvPr id="34" name="object 34"/>
            <p:cNvSpPr/>
            <p:nvPr/>
          </p:nvSpPr>
          <p:spPr>
            <a:xfrm>
              <a:off x="9896728" y="500760"/>
              <a:ext cx="155575" cy="489584"/>
            </a:xfrm>
            <a:custGeom>
              <a:avLst/>
              <a:gdLst/>
              <a:ahLst/>
              <a:cxnLst/>
              <a:rect l="l" t="t" r="r" b="b"/>
              <a:pathLst>
                <a:path w="155575" h="489584">
                  <a:moveTo>
                    <a:pt x="151638" y="0"/>
                  </a:moveTo>
                  <a:lnTo>
                    <a:pt x="83820" y="49656"/>
                  </a:lnTo>
                  <a:lnTo>
                    <a:pt x="58166" y="61340"/>
                  </a:lnTo>
                  <a:lnTo>
                    <a:pt x="41655" y="87756"/>
                  </a:lnTo>
                  <a:lnTo>
                    <a:pt x="23875" y="108838"/>
                  </a:lnTo>
                  <a:lnTo>
                    <a:pt x="8636" y="140715"/>
                  </a:lnTo>
                  <a:lnTo>
                    <a:pt x="0" y="176656"/>
                  </a:lnTo>
                  <a:lnTo>
                    <a:pt x="889" y="204850"/>
                  </a:lnTo>
                  <a:lnTo>
                    <a:pt x="3810" y="266446"/>
                  </a:lnTo>
                  <a:lnTo>
                    <a:pt x="13716" y="309372"/>
                  </a:lnTo>
                  <a:lnTo>
                    <a:pt x="33147" y="344550"/>
                  </a:lnTo>
                  <a:lnTo>
                    <a:pt x="117601" y="489203"/>
                  </a:lnTo>
                  <a:lnTo>
                    <a:pt x="130301" y="372999"/>
                  </a:lnTo>
                  <a:lnTo>
                    <a:pt x="53721" y="237871"/>
                  </a:lnTo>
                  <a:lnTo>
                    <a:pt x="41782" y="234950"/>
                  </a:lnTo>
                  <a:lnTo>
                    <a:pt x="39243" y="224281"/>
                  </a:lnTo>
                  <a:lnTo>
                    <a:pt x="150114" y="164591"/>
                  </a:lnTo>
                  <a:lnTo>
                    <a:pt x="155321" y="16128"/>
                  </a:lnTo>
                  <a:lnTo>
                    <a:pt x="151638" y="0"/>
                  </a:lnTo>
                  <a:close/>
                </a:path>
              </a:pathLst>
            </a:custGeom>
            <a:solidFill>
              <a:srgbClr val="1F1C1E"/>
            </a:solidFill>
          </p:spPr>
          <p:txBody>
            <a:bodyPr wrap="square" lIns="0" tIns="0" rIns="0" bIns="0" rtlCol="0"/>
            <a:lstStyle/>
            <a:p>
              <a:endParaRPr/>
            </a:p>
          </p:txBody>
        </p:sp>
        <p:pic>
          <p:nvPicPr>
            <p:cNvPr id="35" name="object 35"/>
            <p:cNvPicPr/>
            <p:nvPr/>
          </p:nvPicPr>
          <p:blipFill>
            <a:blip r:embed="rId18" cstate="print"/>
            <a:stretch>
              <a:fillRect/>
            </a:stretch>
          </p:blipFill>
          <p:spPr>
            <a:xfrm>
              <a:off x="9936098" y="665352"/>
              <a:ext cx="110744" cy="208407"/>
            </a:xfrm>
            <a:prstGeom prst="rect">
              <a:avLst/>
            </a:prstGeom>
          </p:spPr>
        </p:pic>
        <p:pic>
          <p:nvPicPr>
            <p:cNvPr id="36" name="object 36"/>
            <p:cNvPicPr/>
            <p:nvPr/>
          </p:nvPicPr>
          <p:blipFill>
            <a:blip r:embed="rId19" cstate="print"/>
            <a:stretch>
              <a:fillRect/>
            </a:stretch>
          </p:blipFill>
          <p:spPr>
            <a:xfrm>
              <a:off x="8586215" y="4309871"/>
              <a:ext cx="1862327" cy="1530095"/>
            </a:xfrm>
            <a:prstGeom prst="rect">
              <a:avLst/>
            </a:prstGeom>
          </p:spPr>
        </p:pic>
        <p:sp>
          <p:nvSpPr>
            <p:cNvPr id="37" name="object 37"/>
            <p:cNvSpPr/>
            <p:nvPr/>
          </p:nvSpPr>
          <p:spPr>
            <a:xfrm>
              <a:off x="8699881" y="4836413"/>
              <a:ext cx="89535" cy="229870"/>
            </a:xfrm>
            <a:custGeom>
              <a:avLst/>
              <a:gdLst/>
              <a:ahLst/>
              <a:cxnLst/>
              <a:rect l="l" t="t" r="r" b="b"/>
              <a:pathLst>
                <a:path w="89534" h="229870">
                  <a:moveTo>
                    <a:pt x="78359" y="177927"/>
                  </a:moveTo>
                  <a:lnTo>
                    <a:pt x="29083" y="176149"/>
                  </a:lnTo>
                  <a:lnTo>
                    <a:pt x="0" y="229362"/>
                  </a:lnTo>
                  <a:lnTo>
                    <a:pt x="76581" y="227203"/>
                  </a:lnTo>
                  <a:lnTo>
                    <a:pt x="78359" y="177927"/>
                  </a:lnTo>
                  <a:close/>
                </a:path>
                <a:path w="89534" h="229870">
                  <a:moveTo>
                    <a:pt x="89535" y="8001"/>
                  </a:moveTo>
                  <a:lnTo>
                    <a:pt x="75057" y="0"/>
                  </a:lnTo>
                  <a:lnTo>
                    <a:pt x="84201" y="17653"/>
                  </a:lnTo>
                  <a:lnTo>
                    <a:pt x="83820" y="29972"/>
                  </a:lnTo>
                  <a:lnTo>
                    <a:pt x="89535" y="8001"/>
                  </a:lnTo>
                  <a:close/>
                </a:path>
              </a:pathLst>
            </a:custGeom>
            <a:solidFill>
              <a:srgbClr val="AAADAF"/>
            </a:solidFill>
          </p:spPr>
          <p:txBody>
            <a:bodyPr wrap="square" lIns="0" tIns="0" rIns="0" bIns="0" rtlCol="0"/>
            <a:lstStyle/>
            <a:p>
              <a:endParaRPr/>
            </a:p>
          </p:txBody>
        </p:sp>
        <p:sp>
          <p:nvSpPr>
            <p:cNvPr id="38" name="object 38"/>
            <p:cNvSpPr/>
            <p:nvPr/>
          </p:nvSpPr>
          <p:spPr>
            <a:xfrm>
              <a:off x="8882252" y="4309999"/>
              <a:ext cx="69215" cy="48895"/>
            </a:xfrm>
            <a:custGeom>
              <a:avLst/>
              <a:gdLst/>
              <a:ahLst/>
              <a:cxnLst/>
              <a:rect l="l" t="t" r="r" b="b"/>
              <a:pathLst>
                <a:path w="69215" h="48895">
                  <a:moveTo>
                    <a:pt x="10541" y="0"/>
                  </a:moveTo>
                  <a:lnTo>
                    <a:pt x="507" y="6984"/>
                  </a:lnTo>
                  <a:lnTo>
                    <a:pt x="0" y="19303"/>
                  </a:lnTo>
                  <a:lnTo>
                    <a:pt x="53213" y="48513"/>
                  </a:lnTo>
                  <a:lnTo>
                    <a:pt x="60705" y="46227"/>
                  </a:lnTo>
                  <a:lnTo>
                    <a:pt x="68706" y="31750"/>
                  </a:lnTo>
                  <a:lnTo>
                    <a:pt x="10541" y="0"/>
                  </a:lnTo>
                  <a:close/>
                </a:path>
              </a:pathLst>
            </a:custGeom>
            <a:solidFill>
              <a:srgbClr val="638BAF"/>
            </a:solidFill>
          </p:spPr>
          <p:txBody>
            <a:bodyPr wrap="square" lIns="0" tIns="0" rIns="0" bIns="0" rtlCol="0"/>
            <a:lstStyle/>
            <a:p>
              <a:endParaRPr/>
            </a:p>
          </p:txBody>
        </p:sp>
        <p:sp>
          <p:nvSpPr>
            <p:cNvPr id="39" name="object 39"/>
            <p:cNvSpPr/>
            <p:nvPr/>
          </p:nvSpPr>
          <p:spPr>
            <a:xfrm>
              <a:off x="8915653" y="4310888"/>
              <a:ext cx="1431290" cy="800100"/>
            </a:xfrm>
            <a:custGeom>
              <a:avLst/>
              <a:gdLst/>
              <a:ahLst/>
              <a:cxnLst/>
              <a:rect l="l" t="t" r="r" b="b"/>
              <a:pathLst>
                <a:path w="1431290" h="800100">
                  <a:moveTo>
                    <a:pt x="70993" y="0"/>
                  </a:moveTo>
                  <a:lnTo>
                    <a:pt x="43688" y="3937"/>
                  </a:lnTo>
                  <a:lnTo>
                    <a:pt x="21209" y="10541"/>
                  </a:lnTo>
                  <a:lnTo>
                    <a:pt x="5842" y="27305"/>
                  </a:lnTo>
                  <a:lnTo>
                    <a:pt x="0" y="49275"/>
                  </a:lnTo>
                  <a:lnTo>
                    <a:pt x="3937" y="76581"/>
                  </a:lnTo>
                  <a:lnTo>
                    <a:pt x="25526" y="94614"/>
                  </a:lnTo>
                  <a:lnTo>
                    <a:pt x="49275" y="120268"/>
                  </a:lnTo>
                  <a:lnTo>
                    <a:pt x="1328166" y="793876"/>
                  </a:lnTo>
                  <a:lnTo>
                    <a:pt x="1362582" y="800100"/>
                  </a:lnTo>
                  <a:lnTo>
                    <a:pt x="1389888" y="796163"/>
                  </a:lnTo>
                  <a:lnTo>
                    <a:pt x="1409700" y="794385"/>
                  </a:lnTo>
                  <a:lnTo>
                    <a:pt x="1425067" y="777620"/>
                  </a:lnTo>
                  <a:lnTo>
                    <a:pt x="1430781" y="755650"/>
                  </a:lnTo>
                  <a:lnTo>
                    <a:pt x="1426845" y="728344"/>
                  </a:lnTo>
                  <a:lnTo>
                    <a:pt x="1407922" y="705485"/>
                  </a:lnTo>
                  <a:lnTo>
                    <a:pt x="1386331" y="687324"/>
                  </a:lnTo>
                  <a:lnTo>
                    <a:pt x="107442" y="13716"/>
                  </a:lnTo>
                  <a:lnTo>
                    <a:pt x="70993" y="0"/>
                  </a:lnTo>
                  <a:close/>
                </a:path>
              </a:pathLst>
            </a:custGeom>
            <a:solidFill>
              <a:srgbClr val="233D5B"/>
            </a:solidFill>
          </p:spPr>
          <p:txBody>
            <a:bodyPr wrap="square" lIns="0" tIns="0" rIns="0" bIns="0" rtlCol="0"/>
            <a:lstStyle/>
            <a:p>
              <a:endParaRPr/>
            </a:p>
          </p:txBody>
        </p:sp>
        <p:sp>
          <p:nvSpPr>
            <p:cNvPr id="40" name="object 40"/>
            <p:cNvSpPr/>
            <p:nvPr/>
          </p:nvSpPr>
          <p:spPr>
            <a:xfrm>
              <a:off x="8990456" y="4342638"/>
              <a:ext cx="1298575" cy="748665"/>
            </a:xfrm>
            <a:custGeom>
              <a:avLst/>
              <a:gdLst/>
              <a:ahLst/>
              <a:cxnLst/>
              <a:rect l="l" t="t" r="r" b="b"/>
              <a:pathLst>
                <a:path w="1298575" h="748664">
                  <a:moveTo>
                    <a:pt x="54228" y="0"/>
                  </a:moveTo>
                  <a:lnTo>
                    <a:pt x="29210" y="11430"/>
                  </a:lnTo>
                  <a:lnTo>
                    <a:pt x="8382" y="37845"/>
                  </a:lnTo>
                  <a:lnTo>
                    <a:pt x="0" y="64769"/>
                  </a:lnTo>
                  <a:lnTo>
                    <a:pt x="3937" y="92075"/>
                  </a:lnTo>
                  <a:lnTo>
                    <a:pt x="15367" y="117093"/>
                  </a:lnTo>
                  <a:lnTo>
                    <a:pt x="41783" y="137794"/>
                  </a:lnTo>
                  <a:lnTo>
                    <a:pt x="1194816" y="742695"/>
                  </a:lnTo>
                  <a:lnTo>
                    <a:pt x="1216914" y="748411"/>
                  </a:lnTo>
                  <a:lnTo>
                    <a:pt x="1244219" y="744474"/>
                  </a:lnTo>
                  <a:lnTo>
                    <a:pt x="1269238" y="733044"/>
                  </a:lnTo>
                  <a:lnTo>
                    <a:pt x="1287272" y="711454"/>
                  </a:lnTo>
                  <a:lnTo>
                    <a:pt x="1298321" y="679831"/>
                  </a:lnTo>
                  <a:lnTo>
                    <a:pt x="1294384" y="652526"/>
                  </a:lnTo>
                  <a:lnTo>
                    <a:pt x="1256538" y="606679"/>
                  </a:lnTo>
                  <a:lnTo>
                    <a:pt x="113284" y="7112"/>
                  </a:lnTo>
                  <a:lnTo>
                    <a:pt x="54228" y="0"/>
                  </a:lnTo>
                  <a:close/>
                </a:path>
              </a:pathLst>
            </a:custGeom>
            <a:solidFill>
              <a:srgbClr val="DE5513"/>
            </a:solidFill>
          </p:spPr>
          <p:txBody>
            <a:bodyPr wrap="square" lIns="0" tIns="0" rIns="0" bIns="0" rtlCol="0"/>
            <a:lstStyle/>
            <a:p>
              <a:endParaRPr/>
            </a:p>
          </p:txBody>
        </p:sp>
        <p:sp>
          <p:nvSpPr>
            <p:cNvPr id="41" name="object 41"/>
            <p:cNvSpPr/>
            <p:nvPr/>
          </p:nvSpPr>
          <p:spPr>
            <a:xfrm>
              <a:off x="9705212" y="4848098"/>
              <a:ext cx="532130" cy="226695"/>
            </a:xfrm>
            <a:custGeom>
              <a:avLst/>
              <a:gdLst/>
              <a:ahLst/>
              <a:cxnLst/>
              <a:rect l="l" t="t" r="r" b="b"/>
              <a:pathLst>
                <a:path w="532129" h="226695">
                  <a:moveTo>
                    <a:pt x="0" y="0"/>
                  </a:moveTo>
                  <a:lnTo>
                    <a:pt x="11429" y="25145"/>
                  </a:lnTo>
                  <a:lnTo>
                    <a:pt x="18414" y="35306"/>
                  </a:lnTo>
                  <a:lnTo>
                    <a:pt x="366902" y="225678"/>
                  </a:lnTo>
                  <a:lnTo>
                    <a:pt x="460755" y="226694"/>
                  </a:lnTo>
                  <a:lnTo>
                    <a:pt x="483615" y="207771"/>
                  </a:lnTo>
                  <a:lnTo>
                    <a:pt x="509142" y="184022"/>
                  </a:lnTo>
                  <a:lnTo>
                    <a:pt x="527083" y="151256"/>
                  </a:lnTo>
                  <a:lnTo>
                    <a:pt x="288162" y="151256"/>
                  </a:lnTo>
                  <a:lnTo>
                    <a:pt x="0" y="0"/>
                  </a:lnTo>
                  <a:close/>
                </a:path>
                <a:path w="532129" h="226695">
                  <a:moveTo>
                    <a:pt x="372363" y="8635"/>
                  </a:moveTo>
                  <a:lnTo>
                    <a:pt x="371093" y="45593"/>
                  </a:lnTo>
                  <a:lnTo>
                    <a:pt x="328675" y="123062"/>
                  </a:lnTo>
                  <a:lnTo>
                    <a:pt x="300989" y="139319"/>
                  </a:lnTo>
                  <a:lnTo>
                    <a:pt x="288162" y="151256"/>
                  </a:lnTo>
                  <a:lnTo>
                    <a:pt x="527083" y="151256"/>
                  </a:lnTo>
                  <a:lnTo>
                    <a:pt x="530351" y="145287"/>
                  </a:lnTo>
                  <a:lnTo>
                    <a:pt x="531748" y="108331"/>
                  </a:lnTo>
                  <a:lnTo>
                    <a:pt x="532129" y="96012"/>
                  </a:lnTo>
                  <a:lnTo>
                    <a:pt x="372363" y="8635"/>
                  </a:lnTo>
                  <a:close/>
                </a:path>
              </a:pathLst>
            </a:custGeom>
            <a:solidFill>
              <a:srgbClr val="233D5B"/>
            </a:solidFill>
          </p:spPr>
          <p:txBody>
            <a:bodyPr wrap="square" lIns="0" tIns="0" rIns="0" bIns="0" rtlCol="0"/>
            <a:lstStyle/>
            <a:p>
              <a:endParaRPr/>
            </a:p>
          </p:txBody>
        </p:sp>
        <p:sp>
          <p:nvSpPr>
            <p:cNvPr id="42" name="object 42"/>
            <p:cNvSpPr/>
            <p:nvPr/>
          </p:nvSpPr>
          <p:spPr>
            <a:xfrm>
              <a:off x="8585961" y="4784470"/>
              <a:ext cx="1500505" cy="952500"/>
            </a:xfrm>
            <a:custGeom>
              <a:avLst/>
              <a:gdLst/>
              <a:ahLst/>
              <a:cxnLst/>
              <a:rect l="l" t="t" r="r" b="b"/>
              <a:pathLst>
                <a:path w="1500504" h="952500">
                  <a:moveTo>
                    <a:pt x="116840" y="0"/>
                  </a:moveTo>
                  <a:lnTo>
                    <a:pt x="0" y="225297"/>
                  </a:lnTo>
                  <a:lnTo>
                    <a:pt x="1387983" y="952296"/>
                  </a:lnTo>
                  <a:lnTo>
                    <a:pt x="1499997" y="724280"/>
                  </a:lnTo>
                  <a:lnTo>
                    <a:pt x="116840" y="0"/>
                  </a:lnTo>
                  <a:close/>
                </a:path>
              </a:pathLst>
            </a:custGeom>
            <a:solidFill>
              <a:srgbClr val="EAAB28"/>
            </a:solidFill>
          </p:spPr>
          <p:txBody>
            <a:bodyPr wrap="square" lIns="0" tIns="0" rIns="0" bIns="0" rtlCol="0"/>
            <a:lstStyle/>
            <a:p>
              <a:endParaRPr/>
            </a:p>
          </p:txBody>
        </p:sp>
        <p:sp>
          <p:nvSpPr>
            <p:cNvPr id="43" name="object 43"/>
            <p:cNvSpPr/>
            <p:nvPr/>
          </p:nvSpPr>
          <p:spPr>
            <a:xfrm>
              <a:off x="8658479" y="4959223"/>
              <a:ext cx="1267460" cy="735330"/>
            </a:xfrm>
            <a:custGeom>
              <a:avLst/>
              <a:gdLst/>
              <a:ahLst/>
              <a:cxnLst/>
              <a:rect l="l" t="t" r="r" b="b"/>
              <a:pathLst>
                <a:path w="1267459" h="735329">
                  <a:moveTo>
                    <a:pt x="1267079" y="681964"/>
                  </a:moveTo>
                  <a:lnTo>
                    <a:pt x="1220749" y="657847"/>
                  </a:lnTo>
                  <a:lnTo>
                    <a:pt x="1250442" y="597408"/>
                  </a:lnTo>
                  <a:lnTo>
                    <a:pt x="1226185" y="584200"/>
                  </a:lnTo>
                  <a:lnTo>
                    <a:pt x="1196314" y="645121"/>
                  </a:lnTo>
                  <a:lnTo>
                    <a:pt x="1137627" y="614553"/>
                  </a:lnTo>
                  <a:lnTo>
                    <a:pt x="1168146" y="552450"/>
                  </a:lnTo>
                  <a:lnTo>
                    <a:pt x="1139063" y="536575"/>
                  </a:lnTo>
                  <a:lnTo>
                    <a:pt x="1110996" y="600684"/>
                  </a:lnTo>
                  <a:lnTo>
                    <a:pt x="1049642" y="568718"/>
                  </a:lnTo>
                  <a:lnTo>
                    <a:pt x="1081024" y="504825"/>
                  </a:lnTo>
                  <a:lnTo>
                    <a:pt x="1054227" y="496443"/>
                  </a:lnTo>
                  <a:lnTo>
                    <a:pt x="1025029" y="555904"/>
                  </a:lnTo>
                  <a:lnTo>
                    <a:pt x="958799" y="521398"/>
                  </a:lnTo>
                  <a:lnTo>
                    <a:pt x="991235" y="462026"/>
                  </a:lnTo>
                  <a:lnTo>
                    <a:pt x="966978" y="448818"/>
                  </a:lnTo>
                  <a:lnTo>
                    <a:pt x="934300" y="508647"/>
                  </a:lnTo>
                  <a:lnTo>
                    <a:pt x="875614" y="478066"/>
                  </a:lnTo>
                  <a:lnTo>
                    <a:pt x="908939" y="417068"/>
                  </a:lnTo>
                  <a:lnTo>
                    <a:pt x="884682" y="403860"/>
                  </a:lnTo>
                  <a:lnTo>
                    <a:pt x="851115" y="465302"/>
                  </a:lnTo>
                  <a:lnTo>
                    <a:pt x="787539" y="432181"/>
                  </a:lnTo>
                  <a:lnTo>
                    <a:pt x="821817" y="369443"/>
                  </a:lnTo>
                  <a:lnTo>
                    <a:pt x="797560" y="356235"/>
                  </a:lnTo>
                  <a:lnTo>
                    <a:pt x="763041" y="419417"/>
                  </a:lnTo>
                  <a:lnTo>
                    <a:pt x="704367" y="388848"/>
                  </a:lnTo>
                  <a:lnTo>
                    <a:pt x="736854" y="329438"/>
                  </a:lnTo>
                  <a:lnTo>
                    <a:pt x="707771" y="313563"/>
                  </a:lnTo>
                  <a:lnTo>
                    <a:pt x="674966" y="373545"/>
                  </a:lnTo>
                  <a:lnTo>
                    <a:pt x="616292" y="342963"/>
                  </a:lnTo>
                  <a:lnTo>
                    <a:pt x="649732" y="281813"/>
                  </a:lnTo>
                  <a:lnTo>
                    <a:pt x="625475" y="268605"/>
                  </a:lnTo>
                  <a:lnTo>
                    <a:pt x="591794" y="330200"/>
                  </a:lnTo>
                  <a:lnTo>
                    <a:pt x="533107" y="299618"/>
                  </a:lnTo>
                  <a:lnTo>
                    <a:pt x="567436" y="236855"/>
                  </a:lnTo>
                  <a:lnTo>
                    <a:pt x="538353" y="220980"/>
                  </a:lnTo>
                  <a:lnTo>
                    <a:pt x="503720" y="284314"/>
                  </a:lnTo>
                  <a:lnTo>
                    <a:pt x="445046" y="253733"/>
                  </a:lnTo>
                  <a:lnTo>
                    <a:pt x="480314" y="189230"/>
                  </a:lnTo>
                  <a:lnTo>
                    <a:pt x="450850" y="185674"/>
                  </a:lnTo>
                  <a:lnTo>
                    <a:pt x="420598" y="240995"/>
                  </a:lnTo>
                  <a:lnTo>
                    <a:pt x="357035" y="207873"/>
                  </a:lnTo>
                  <a:lnTo>
                    <a:pt x="383032" y="148590"/>
                  </a:lnTo>
                  <a:lnTo>
                    <a:pt x="358775" y="135382"/>
                  </a:lnTo>
                  <a:lnTo>
                    <a:pt x="330073" y="193827"/>
                  </a:lnTo>
                  <a:lnTo>
                    <a:pt x="271449" y="163271"/>
                  </a:lnTo>
                  <a:lnTo>
                    <a:pt x="300736" y="103632"/>
                  </a:lnTo>
                  <a:lnTo>
                    <a:pt x="271653" y="87757"/>
                  </a:lnTo>
                  <a:lnTo>
                    <a:pt x="244716" y="149339"/>
                  </a:lnTo>
                  <a:lnTo>
                    <a:pt x="186080" y="118783"/>
                  </a:lnTo>
                  <a:lnTo>
                    <a:pt x="213614" y="56007"/>
                  </a:lnTo>
                  <a:lnTo>
                    <a:pt x="189357" y="42799"/>
                  </a:lnTo>
                  <a:lnTo>
                    <a:pt x="158978" y="104660"/>
                  </a:lnTo>
                  <a:lnTo>
                    <a:pt x="100114" y="73977"/>
                  </a:lnTo>
                  <a:lnTo>
                    <a:pt x="128651" y="15875"/>
                  </a:lnTo>
                  <a:lnTo>
                    <a:pt x="99568" y="0"/>
                  </a:lnTo>
                  <a:lnTo>
                    <a:pt x="73317" y="60007"/>
                  </a:lnTo>
                  <a:lnTo>
                    <a:pt x="29083" y="36957"/>
                  </a:lnTo>
                  <a:lnTo>
                    <a:pt x="0" y="90170"/>
                  </a:lnTo>
                  <a:lnTo>
                    <a:pt x="48958" y="115684"/>
                  </a:lnTo>
                  <a:lnTo>
                    <a:pt x="48514" y="116713"/>
                  </a:lnTo>
                  <a:lnTo>
                    <a:pt x="72644" y="129921"/>
                  </a:lnTo>
                  <a:lnTo>
                    <a:pt x="73380" y="128409"/>
                  </a:lnTo>
                  <a:lnTo>
                    <a:pt x="303352" y="248234"/>
                  </a:lnTo>
                  <a:lnTo>
                    <a:pt x="302768" y="249428"/>
                  </a:lnTo>
                  <a:lnTo>
                    <a:pt x="331851" y="265303"/>
                  </a:lnTo>
                  <a:lnTo>
                    <a:pt x="332638" y="263499"/>
                  </a:lnTo>
                  <a:lnTo>
                    <a:pt x="391515" y="294182"/>
                  </a:lnTo>
                  <a:lnTo>
                    <a:pt x="390017" y="296926"/>
                  </a:lnTo>
                  <a:lnTo>
                    <a:pt x="398830" y="297992"/>
                  </a:lnTo>
                  <a:lnTo>
                    <a:pt x="998296" y="610336"/>
                  </a:lnTo>
                  <a:lnTo>
                    <a:pt x="998220" y="610489"/>
                  </a:lnTo>
                  <a:lnTo>
                    <a:pt x="999185" y="610793"/>
                  </a:lnTo>
                  <a:lnTo>
                    <a:pt x="1237996" y="735215"/>
                  </a:lnTo>
                  <a:lnTo>
                    <a:pt x="1267079" y="681964"/>
                  </a:lnTo>
                  <a:close/>
                </a:path>
              </a:pathLst>
            </a:custGeom>
            <a:solidFill>
              <a:srgbClr val="F0CA68"/>
            </a:solidFill>
          </p:spPr>
          <p:txBody>
            <a:bodyPr wrap="square" lIns="0" tIns="0" rIns="0" bIns="0" rtlCol="0"/>
            <a:lstStyle/>
            <a:p>
              <a:endParaRPr/>
            </a:p>
          </p:txBody>
        </p:sp>
        <p:sp>
          <p:nvSpPr>
            <p:cNvPr id="44" name="object 44"/>
            <p:cNvSpPr/>
            <p:nvPr/>
          </p:nvSpPr>
          <p:spPr>
            <a:xfrm>
              <a:off x="8734932" y="4543679"/>
              <a:ext cx="1477645" cy="814705"/>
            </a:xfrm>
            <a:custGeom>
              <a:avLst/>
              <a:gdLst/>
              <a:ahLst/>
              <a:cxnLst/>
              <a:rect l="l" t="t" r="r" b="b"/>
              <a:pathLst>
                <a:path w="1477645" h="814704">
                  <a:moveTo>
                    <a:pt x="67945" y="0"/>
                  </a:moveTo>
                  <a:lnTo>
                    <a:pt x="50292" y="9271"/>
                  </a:lnTo>
                  <a:lnTo>
                    <a:pt x="34925" y="26035"/>
                  </a:lnTo>
                  <a:lnTo>
                    <a:pt x="3175" y="84074"/>
                  </a:lnTo>
                  <a:lnTo>
                    <a:pt x="0" y="101219"/>
                  </a:lnTo>
                  <a:lnTo>
                    <a:pt x="8890" y="131191"/>
                  </a:lnTo>
                  <a:lnTo>
                    <a:pt x="23368" y="139065"/>
                  </a:lnTo>
                  <a:lnTo>
                    <a:pt x="1292987" y="795147"/>
                  </a:lnTo>
                  <a:lnTo>
                    <a:pt x="1477518" y="814197"/>
                  </a:lnTo>
                  <a:lnTo>
                    <a:pt x="1359535" y="661797"/>
                  </a:lnTo>
                  <a:lnTo>
                    <a:pt x="94742" y="8382"/>
                  </a:lnTo>
                  <a:lnTo>
                    <a:pt x="80264" y="508"/>
                  </a:lnTo>
                  <a:lnTo>
                    <a:pt x="67945" y="0"/>
                  </a:lnTo>
                  <a:close/>
                </a:path>
              </a:pathLst>
            </a:custGeom>
            <a:solidFill>
              <a:srgbClr val="D75A67"/>
            </a:solidFill>
          </p:spPr>
          <p:txBody>
            <a:bodyPr wrap="square" lIns="0" tIns="0" rIns="0" bIns="0" rtlCol="0"/>
            <a:lstStyle/>
            <a:p>
              <a:endParaRPr/>
            </a:p>
          </p:txBody>
        </p:sp>
        <p:sp>
          <p:nvSpPr>
            <p:cNvPr id="45" name="object 45"/>
            <p:cNvSpPr/>
            <p:nvPr/>
          </p:nvSpPr>
          <p:spPr>
            <a:xfrm>
              <a:off x="8734932" y="4593844"/>
              <a:ext cx="1477645" cy="764540"/>
            </a:xfrm>
            <a:custGeom>
              <a:avLst/>
              <a:gdLst/>
              <a:ahLst/>
              <a:cxnLst/>
              <a:rect l="l" t="t" r="r" b="b"/>
              <a:pathLst>
                <a:path w="1477645" h="764539">
                  <a:moveTo>
                    <a:pt x="21717" y="0"/>
                  </a:moveTo>
                  <a:lnTo>
                    <a:pt x="3175" y="33908"/>
                  </a:lnTo>
                  <a:lnTo>
                    <a:pt x="0" y="51053"/>
                  </a:lnTo>
                  <a:lnTo>
                    <a:pt x="8890" y="81025"/>
                  </a:lnTo>
                  <a:lnTo>
                    <a:pt x="23368" y="88899"/>
                  </a:lnTo>
                  <a:lnTo>
                    <a:pt x="1292987" y="744981"/>
                  </a:lnTo>
                  <a:lnTo>
                    <a:pt x="1477518" y="764031"/>
                  </a:lnTo>
                  <a:lnTo>
                    <a:pt x="1312926" y="674115"/>
                  </a:lnTo>
                  <a:lnTo>
                    <a:pt x="21717" y="0"/>
                  </a:lnTo>
                  <a:close/>
                </a:path>
              </a:pathLst>
            </a:custGeom>
            <a:solidFill>
              <a:srgbClr val="A9272C"/>
            </a:solidFill>
          </p:spPr>
          <p:txBody>
            <a:bodyPr wrap="square" lIns="0" tIns="0" rIns="0" bIns="0" rtlCol="0"/>
            <a:lstStyle/>
            <a:p>
              <a:endParaRPr/>
            </a:p>
          </p:txBody>
        </p:sp>
        <p:sp>
          <p:nvSpPr>
            <p:cNvPr id="46" name="object 46"/>
            <p:cNvSpPr/>
            <p:nvPr/>
          </p:nvSpPr>
          <p:spPr>
            <a:xfrm>
              <a:off x="8811513" y="4581144"/>
              <a:ext cx="1401445" cy="777240"/>
            </a:xfrm>
            <a:custGeom>
              <a:avLst/>
              <a:gdLst/>
              <a:ahLst/>
              <a:cxnLst/>
              <a:rect l="l" t="t" r="r" b="b"/>
              <a:pathLst>
                <a:path w="1401445" h="777239">
                  <a:moveTo>
                    <a:pt x="71500" y="0"/>
                  </a:moveTo>
                  <a:lnTo>
                    <a:pt x="27431" y="57657"/>
                  </a:lnTo>
                  <a:lnTo>
                    <a:pt x="0" y="130809"/>
                  </a:lnTo>
                  <a:lnTo>
                    <a:pt x="1216405" y="757681"/>
                  </a:lnTo>
                  <a:lnTo>
                    <a:pt x="1400936" y="776731"/>
                  </a:lnTo>
                  <a:lnTo>
                    <a:pt x="1282953" y="624331"/>
                  </a:lnTo>
                  <a:lnTo>
                    <a:pt x="71500" y="0"/>
                  </a:lnTo>
                  <a:close/>
                </a:path>
              </a:pathLst>
            </a:custGeom>
            <a:solidFill>
              <a:srgbClr val="FFFFFF"/>
            </a:solidFill>
          </p:spPr>
          <p:txBody>
            <a:bodyPr wrap="square" lIns="0" tIns="0" rIns="0" bIns="0" rtlCol="0"/>
            <a:lstStyle/>
            <a:p>
              <a:endParaRPr/>
            </a:p>
          </p:txBody>
        </p:sp>
        <p:sp>
          <p:nvSpPr>
            <p:cNvPr id="47" name="object 47"/>
            <p:cNvSpPr/>
            <p:nvPr/>
          </p:nvSpPr>
          <p:spPr>
            <a:xfrm>
              <a:off x="8811513" y="4638801"/>
              <a:ext cx="1401445" cy="719455"/>
            </a:xfrm>
            <a:custGeom>
              <a:avLst/>
              <a:gdLst/>
              <a:ahLst/>
              <a:cxnLst/>
              <a:rect l="l" t="t" r="r" b="b"/>
              <a:pathLst>
                <a:path w="1401445" h="719454">
                  <a:moveTo>
                    <a:pt x="27431" y="0"/>
                  </a:moveTo>
                  <a:lnTo>
                    <a:pt x="0" y="73025"/>
                  </a:lnTo>
                  <a:lnTo>
                    <a:pt x="1216405" y="700024"/>
                  </a:lnTo>
                  <a:lnTo>
                    <a:pt x="1400936" y="719074"/>
                  </a:lnTo>
                  <a:lnTo>
                    <a:pt x="1236344" y="629158"/>
                  </a:lnTo>
                  <a:lnTo>
                    <a:pt x="27431" y="0"/>
                  </a:lnTo>
                  <a:close/>
                </a:path>
              </a:pathLst>
            </a:custGeom>
            <a:solidFill>
              <a:srgbClr val="CECECE"/>
            </a:solidFill>
          </p:spPr>
          <p:txBody>
            <a:bodyPr wrap="square" lIns="0" tIns="0" rIns="0" bIns="0" rtlCol="0"/>
            <a:lstStyle/>
            <a:p>
              <a:endParaRPr/>
            </a:p>
          </p:txBody>
        </p:sp>
        <p:sp>
          <p:nvSpPr>
            <p:cNvPr id="48" name="object 48"/>
            <p:cNvSpPr/>
            <p:nvPr/>
          </p:nvSpPr>
          <p:spPr>
            <a:xfrm>
              <a:off x="8855074" y="4595368"/>
              <a:ext cx="1357630" cy="762635"/>
            </a:xfrm>
            <a:custGeom>
              <a:avLst/>
              <a:gdLst/>
              <a:ahLst/>
              <a:cxnLst/>
              <a:rect l="l" t="t" r="r" b="b"/>
              <a:pathLst>
                <a:path w="1357629" h="762635">
                  <a:moveTo>
                    <a:pt x="76707" y="0"/>
                  </a:moveTo>
                  <a:lnTo>
                    <a:pt x="32257" y="69849"/>
                  </a:lnTo>
                  <a:lnTo>
                    <a:pt x="0" y="140334"/>
                  </a:lnTo>
                  <a:lnTo>
                    <a:pt x="1172845" y="743457"/>
                  </a:lnTo>
                  <a:lnTo>
                    <a:pt x="1357376" y="762507"/>
                  </a:lnTo>
                  <a:lnTo>
                    <a:pt x="1239393" y="610107"/>
                  </a:lnTo>
                  <a:lnTo>
                    <a:pt x="76707" y="0"/>
                  </a:lnTo>
                  <a:close/>
                </a:path>
              </a:pathLst>
            </a:custGeom>
            <a:solidFill>
              <a:srgbClr val="1E1213"/>
            </a:solidFill>
          </p:spPr>
          <p:txBody>
            <a:bodyPr wrap="square" lIns="0" tIns="0" rIns="0" bIns="0" rtlCol="0"/>
            <a:lstStyle/>
            <a:p>
              <a:endParaRPr/>
            </a:p>
          </p:txBody>
        </p:sp>
        <p:sp>
          <p:nvSpPr>
            <p:cNvPr id="49" name="object 49"/>
            <p:cNvSpPr/>
            <p:nvPr/>
          </p:nvSpPr>
          <p:spPr>
            <a:xfrm>
              <a:off x="8855074" y="4665218"/>
              <a:ext cx="1357630" cy="692785"/>
            </a:xfrm>
            <a:custGeom>
              <a:avLst/>
              <a:gdLst/>
              <a:ahLst/>
              <a:cxnLst/>
              <a:rect l="l" t="t" r="r" b="b"/>
              <a:pathLst>
                <a:path w="1357629" h="692785">
                  <a:moveTo>
                    <a:pt x="32257" y="0"/>
                  </a:moveTo>
                  <a:lnTo>
                    <a:pt x="0" y="70484"/>
                  </a:lnTo>
                  <a:lnTo>
                    <a:pt x="1172845" y="673607"/>
                  </a:lnTo>
                  <a:lnTo>
                    <a:pt x="1357376" y="692657"/>
                  </a:lnTo>
                  <a:lnTo>
                    <a:pt x="1192783" y="602741"/>
                  </a:lnTo>
                  <a:lnTo>
                    <a:pt x="32257" y="0"/>
                  </a:lnTo>
                  <a:close/>
                </a:path>
              </a:pathLst>
            </a:custGeom>
            <a:solidFill>
              <a:srgbClr val="E3A42F"/>
            </a:solidFill>
          </p:spPr>
          <p:txBody>
            <a:bodyPr wrap="square" lIns="0" tIns="0" rIns="0" bIns="0" rtlCol="0"/>
            <a:lstStyle/>
            <a:p>
              <a:endParaRPr/>
            </a:p>
          </p:txBody>
        </p:sp>
        <p:pic>
          <p:nvPicPr>
            <p:cNvPr id="50" name="object 50"/>
            <p:cNvPicPr/>
            <p:nvPr/>
          </p:nvPicPr>
          <p:blipFill>
            <a:blip r:embed="rId20" cstate="print"/>
            <a:stretch>
              <a:fillRect/>
            </a:stretch>
          </p:blipFill>
          <p:spPr>
            <a:xfrm>
              <a:off x="10027919" y="5205475"/>
              <a:ext cx="184530" cy="152400"/>
            </a:xfrm>
            <a:prstGeom prst="rect">
              <a:avLst/>
            </a:prstGeom>
          </p:spPr>
        </p:pic>
        <p:pic>
          <p:nvPicPr>
            <p:cNvPr id="51" name="object 51"/>
            <p:cNvPicPr/>
            <p:nvPr/>
          </p:nvPicPr>
          <p:blipFill>
            <a:blip r:embed="rId21" cstate="print"/>
            <a:stretch>
              <a:fillRect/>
            </a:stretch>
          </p:blipFill>
          <p:spPr>
            <a:xfrm>
              <a:off x="9305543" y="3140951"/>
              <a:ext cx="934224" cy="1124724"/>
            </a:xfrm>
            <a:prstGeom prst="rect">
              <a:avLst/>
            </a:prstGeom>
          </p:spPr>
        </p:pic>
        <p:sp>
          <p:nvSpPr>
            <p:cNvPr id="52" name="object 52"/>
            <p:cNvSpPr/>
            <p:nvPr/>
          </p:nvSpPr>
          <p:spPr>
            <a:xfrm>
              <a:off x="9512808" y="3330574"/>
              <a:ext cx="624205" cy="833119"/>
            </a:xfrm>
            <a:custGeom>
              <a:avLst/>
              <a:gdLst/>
              <a:ahLst/>
              <a:cxnLst/>
              <a:rect l="l" t="t" r="r" b="b"/>
              <a:pathLst>
                <a:path w="624204" h="833120">
                  <a:moveTo>
                    <a:pt x="525018" y="123698"/>
                  </a:moveTo>
                  <a:lnTo>
                    <a:pt x="519938" y="91059"/>
                  </a:lnTo>
                  <a:lnTo>
                    <a:pt x="516636" y="69215"/>
                  </a:lnTo>
                  <a:lnTo>
                    <a:pt x="488061" y="28956"/>
                  </a:lnTo>
                  <a:lnTo>
                    <a:pt x="477062" y="23114"/>
                  </a:lnTo>
                  <a:lnTo>
                    <a:pt x="463677" y="16002"/>
                  </a:lnTo>
                  <a:lnTo>
                    <a:pt x="445643" y="7620"/>
                  </a:lnTo>
                  <a:lnTo>
                    <a:pt x="422148" y="0"/>
                  </a:lnTo>
                  <a:lnTo>
                    <a:pt x="377698" y="1270"/>
                  </a:lnTo>
                  <a:lnTo>
                    <a:pt x="351282" y="10922"/>
                  </a:lnTo>
                  <a:lnTo>
                    <a:pt x="320294" y="26924"/>
                  </a:lnTo>
                  <a:lnTo>
                    <a:pt x="143764" y="149098"/>
                  </a:lnTo>
                  <a:lnTo>
                    <a:pt x="139192" y="155321"/>
                  </a:lnTo>
                  <a:lnTo>
                    <a:pt x="140843" y="166243"/>
                  </a:lnTo>
                  <a:lnTo>
                    <a:pt x="147066" y="170815"/>
                  </a:lnTo>
                  <a:lnTo>
                    <a:pt x="157988" y="169164"/>
                  </a:lnTo>
                  <a:lnTo>
                    <a:pt x="339979" y="46228"/>
                  </a:lnTo>
                  <a:lnTo>
                    <a:pt x="360172" y="32004"/>
                  </a:lnTo>
                  <a:lnTo>
                    <a:pt x="381127" y="23114"/>
                  </a:lnTo>
                  <a:lnTo>
                    <a:pt x="450723" y="40259"/>
                  </a:lnTo>
                  <a:lnTo>
                    <a:pt x="477520" y="69596"/>
                  </a:lnTo>
                  <a:lnTo>
                    <a:pt x="499364" y="138811"/>
                  </a:lnTo>
                  <a:lnTo>
                    <a:pt x="482600" y="174879"/>
                  </a:lnTo>
                  <a:lnTo>
                    <a:pt x="453263" y="201803"/>
                  </a:lnTo>
                  <a:lnTo>
                    <a:pt x="150622" y="410337"/>
                  </a:lnTo>
                  <a:lnTo>
                    <a:pt x="114046" y="427101"/>
                  </a:lnTo>
                  <a:lnTo>
                    <a:pt x="97790" y="429641"/>
                  </a:lnTo>
                  <a:lnTo>
                    <a:pt x="74295" y="422148"/>
                  </a:lnTo>
                  <a:lnTo>
                    <a:pt x="56261" y="413766"/>
                  </a:lnTo>
                  <a:lnTo>
                    <a:pt x="42799" y="399034"/>
                  </a:lnTo>
                  <a:lnTo>
                    <a:pt x="27686" y="373507"/>
                  </a:lnTo>
                  <a:lnTo>
                    <a:pt x="33528" y="339090"/>
                  </a:lnTo>
                  <a:lnTo>
                    <a:pt x="59563" y="290449"/>
                  </a:lnTo>
                  <a:lnTo>
                    <a:pt x="332105" y="103251"/>
                  </a:lnTo>
                  <a:lnTo>
                    <a:pt x="370205" y="97409"/>
                  </a:lnTo>
                  <a:lnTo>
                    <a:pt x="406273" y="114173"/>
                  </a:lnTo>
                  <a:lnTo>
                    <a:pt x="410464" y="141351"/>
                  </a:lnTo>
                  <a:lnTo>
                    <a:pt x="412242" y="152273"/>
                  </a:lnTo>
                  <a:lnTo>
                    <a:pt x="395478" y="188341"/>
                  </a:lnTo>
                  <a:lnTo>
                    <a:pt x="132080" y="362966"/>
                  </a:lnTo>
                  <a:lnTo>
                    <a:pt x="127508" y="369189"/>
                  </a:lnTo>
                  <a:lnTo>
                    <a:pt x="129159" y="380111"/>
                  </a:lnTo>
                  <a:lnTo>
                    <a:pt x="146431" y="383032"/>
                  </a:lnTo>
                  <a:lnTo>
                    <a:pt x="151765" y="382270"/>
                  </a:lnTo>
                  <a:lnTo>
                    <a:pt x="404241" y="209308"/>
                  </a:lnTo>
                  <a:lnTo>
                    <a:pt x="423545" y="189611"/>
                  </a:lnTo>
                  <a:lnTo>
                    <a:pt x="435610" y="159893"/>
                  </a:lnTo>
                  <a:lnTo>
                    <a:pt x="436118" y="126238"/>
                  </a:lnTo>
                  <a:lnTo>
                    <a:pt x="427228" y="105283"/>
                  </a:lnTo>
                  <a:lnTo>
                    <a:pt x="411264" y="93599"/>
                  </a:lnTo>
                  <a:lnTo>
                    <a:pt x="402082" y="86868"/>
                  </a:lnTo>
                  <a:lnTo>
                    <a:pt x="377698" y="73914"/>
                  </a:lnTo>
                  <a:lnTo>
                    <a:pt x="355092" y="71755"/>
                  </a:lnTo>
                  <a:lnTo>
                    <a:pt x="317754" y="83185"/>
                  </a:lnTo>
                  <a:lnTo>
                    <a:pt x="50673" y="269506"/>
                  </a:lnTo>
                  <a:lnTo>
                    <a:pt x="16764" y="302641"/>
                  </a:lnTo>
                  <a:lnTo>
                    <a:pt x="0" y="338709"/>
                  </a:lnTo>
                  <a:lnTo>
                    <a:pt x="5842" y="376809"/>
                  </a:lnTo>
                  <a:lnTo>
                    <a:pt x="36068" y="427990"/>
                  </a:lnTo>
                  <a:lnTo>
                    <a:pt x="95631" y="452247"/>
                  </a:lnTo>
                  <a:lnTo>
                    <a:pt x="118364" y="454406"/>
                  </a:lnTo>
                  <a:lnTo>
                    <a:pt x="144780" y="444754"/>
                  </a:lnTo>
                  <a:lnTo>
                    <a:pt x="164846" y="430403"/>
                  </a:lnTo>
                  <a:lnTo>
                    <a:pt x="165950" y="429641"/>
                  </a:lnTo>
                  <a:lnTo>
                    <a:pt x="467614" y="221881"/>
                  </a:lnTo>
                  <a:lnTo>
                    <a:pt x="487680" y="207657"/>
                  </a:lnTo>
                  <a:lnTo>
                    <a:pt x="506095" y="182499"/>
                  </a:lnTo>
                  <a:lnTo>
                    <a:pt x="520827" y="169037"/>
                  </a:lnTo>
                  <a:lnTo>
                    <a:pt x="522859" y="146431"/>
                  </a:lnTo>
                  <a:lnTo>
                    <a:pt x="525018" y="123698"/>
                  </a:lnTo>
                  <a:close/>
                </a:path>
                <a:path w="624204" h="833120">
                  <a:moveTo>
                    <a:pt x="623697" y="510413"/>
                  </a:moveTo>
                  <a:lnTo>
                    <a:pt x="619506" y="483108"/>
                  </a:lnTo>
                  <a:lnTo>
                    <a:pt x="621538" y="460502"/>
                  </a:lnTo>
                  <a:lnTo>
                    <a:pt x="604012" y="418592"/>
                  </a:lnTo>
                  <a:lnTo>
                    <a:pt x="584200" y="399288"/>
                  </a:lnTo>
                  <a:lnTo>
                    <a:pt x="575716" y="394716"/>
                  </a:lnTo>
                  <a:lnTo>
                    <a:pt x="559943" y="386207"/>
                  </a:lnTo>
                  <a:lnTo>
                    <a:pt x="541020" y="372364"/>
                  </a:lnTo>
                  <a:lnTo>
                    <a:pt x="518414" y="370332"/>
                  </a:lnTo>
                  <a:lnTo>
                    <a:pt x="479425" y="370713"/>
                  </a:lnTo>
                  <a:lnTo>
                    <a:pt x="415671" y="391795"/>
                  </a:lnTo>
                  <a:lnTo>
                    <a:pt x="240792" y="524764"/>
                  </a:lnTo>
                  <a:lnTo>
                    <a:pt x="236982" y="536575"/>
                  </a:lnTo>
                  <a:lnTo>
                    <a:pt x="237871" y="542036"/>
                  </a:lnTo>
                  <a:lnTo>
                    <a:pt x="249555" y="545719"/>
                  </a:lnTo>
                  <a:lnTo>
                    <a:pt x="435356" y="411099"/>
                  </a:lnTo>
                  <a:lnTo>
                    <a:pt x="456311" y="402209"/>
                  </a:lnTo>
                  <a:lnTo>
                    <a:pt x="505333" y="394716"/>
                  </a:lnTo>
                  <a:lnTo>
                    <a:pt x="546862" y="410591"/>
                  </a:lnTo>
                  <a:lnTo>
                    <a:pt x="584708" y="438277"/>
                  </a:lnTo>
                  <a:lnTo>
                    <a:pt x="595630" y="509143"/>
                  </a:lnTo>
                  <a:lnTo>
                    <a:pt x="583438" y="538861"/>
                  </a:lnTo>
                  <a:lnTo>
                    <a:pt x="555752" y="576707"/>
                  </a:lnTo>
                  <a:lnTo>
                    <a:pt x="253873" y="790702"/>
                  </a:lnTo>
                  <a:lnTo>
                    <a:pt x="238379" y="798703"/>
                  </a:lnTo>
                  <a:lnTo>
                    <a:pt x="217424" y="807466"/>
                  </a:lnTo>
                  <a:lnTo>
                    <a:pt x="200279" y="804545"/>
                  </a:lnTo>
                  <a:lnTo>
                    <a:pt x="177546" y="802513"/>
                  </a:lnTo>
                  <a:lnTo>
                    <a:pt x="164973" y="793242"/>
                  </a:lnTo>
                  <a:lnTo>
                    <a:pt x="145288" y="773938"/>
                  </a:lnTo>
                  <a:lnTo>
                    <a:pt x="131064" y="753872"/>
                  </a:lnTo>
                  <a:lnTo>
                    <a:pt x="137668" y="724916"/>
                  </a:lnTo>
                  <a:lnTo>
                    <a:pt x="148971" y="689610"/>
                  </a:lnTo>
                  <a:lnTo>
                    <a:pt x="169164" y="675386"/>
                  </a:lnTo>
                  <a:lnTo>
                    <a:pt x="429895" y="484505"/>
                  </a:lnTo>
                  <a:lnTo>
                    <a:pt x="450088" y="470154"/>
                  </a:lnTo>
                  <a:lnTo>
                    <a:pt x="466471" y="467614"/>
                  </a:lnTo>
                  <a:lnTo>
                    <a:pt x="484505" y="475996"/>
                  </a:lnTo>
                  <a:lnTo>
                    <a:pt x="497078" y="485267"/>
                  </a:lnTo>
                  <a:lnTo>
                    <a:pt x="511302" y="505333"/>
                  </a:lnTo>
                  <a:lnTo>
                    <a:pt x="513842" y="521716"/>
                  </a:lnTo>
                  <a:lnTo>
                    <a:pt x="500888" y="546100"/>
                  </a:lnTo>
                  <a:lnTo>
                    <a:pt x="485267" y="554101"/>
                  </a:lnTo>
                  <a:lnTo>
                    <a:pt x="234569" y="737870"/>
                  </a:lnTo>
                  <a:lnTo>
                    <a:pt x="235458" y="743331"/>
                  </a:lnTo>
                  <a:lnTo>
                    <a:pt x="237998" y="759714"/>
                  </a:lnTo>
                  <a:lnTo>
                    <a:pt x="248920" y="757936"/>
                  </a:lnTo>
                  <a:lnTo>
                    <a:pt x="254254" y="757174"/>
                  </a:lnTo>
                  <a:lnTo>
                    <a:pt x="505841" y="578739"/>
                  </a:lnTo>
                  <a:lnTo>
                    <a:pt x="525145" y="559054"/>
                  </a:lnTo>
                  <a:lnTo>
                    <a:pt x="536448" y="523875"/>
                  </a:lnTo>
                  <a:lnTo>
                    <a:pt x="532257" y="496570"/>
                  </a:lnTo>
                  <a:lnTo>
                    <a:pt x="511708" y="467614"/>
                  </a:lnTo>
                  <a:lnTo>
                    <a:pt x="503682" y="456311"/>
                  </a:lnTo>
                  <a:lnTo>
                    <a:pt x="468503" y="445008"/>
                  </a:lnTo>
                  <a:lnTo>
                    <a:pt x="435737" y="450088"/>
                  </a:lnTo>
                  <a:lnTo>
                    <a:pt x="415671" y="464312"/>
                  </a:lnTo>
                  <a:lnTo>
                    <a:pt x="149479" y="656082"/>
                  </a:lnTo>
                  <a:lnTo>
                    <a:pt x="120015" y="683006"/>
                  </a:lnTo>
                  <a:lnTo>
                    <a:pt x="103251" y="719074"/>
                  </a:lnTo>
                  <a:lnTo>
                    <a:pt x="109220" y="757174"/>
                  </a:lnTo>
                  <a:lnTo>
                    <a:pt x="125984" y="793623"/>
                  </a:lnTo>
                  <a:lnTo>
                    <a:pt x="140208" y="813816"/>
                  </a:lnTo>
                  <a:lnTo>
                    <a:pt x="170053" y="826008"/>
                  </a:lnTo>
                  <a:lnTo>
                    <a:pt x="199009" y="832612"/>
                  </a:lnTo>
                  <a:lnTo>
                    <a:pt x="220726" y="829310"/>
                  </a:lnTo>
                  <a:lnTo>
                    <a:pt x="247142" y="819658"/>
                  </a:lnTo>
                  <a:lnTo>
                    <a:pt x="268224" y="810768"/>
                  </a:lnTo>
                  <a:lnTo>
                    <a:pt x="272872" y="807466"/>
                  </a:lnTo>
                  <a:lnTo>
                    <a:pt x="570103" y="596773"/>
                  </a:lnTo>
                  <a:lnTo>
                    <a:pt x="589280" y="577088"/>
                  </a:lnTo>
                  <a:lnTo>
                    <a:pt x="602361" y="552704"/>
                  </a:lnTo>
                  <a:lnTo>
                    <a:pt x="610743" y="534670"/>
                  </a:lnTo>
                  <a:lnTo>
                    <a:pt x="623697" y="510413"/>
                  </a:lnTo>
                  <a:close/>
                </a:path>
              </a:pathLst>
            </a:custGeom>
            <a:solidFill>
              <a:srgbClr val="087186"/>
            </a:solidFill>
          </p:spPr>
          <p:txBody>
            <a:bodyPr wrap="square" lIns="0" tIns="0" rIns="0" bIns="0" rtlCol="0"/>
            <a:lstStyle/>
            <a:p>
              <a:endParaRPr/>
            </a:p>
          </p:txBody>
        </p:sp>
        <p:sp>
          <p:nvSpPr>
            <p:cNvPr id="53" name="object 53"/>
            <p:cNvSpPr/>
            <p:nvPr/>
          </p:nvSpPr>
          <p:spPr>
            <a:xfrm>
              <a:off x="9408922" y="3515613"/>
              <a:ext cx="516255" cy="461009"/>
            </a:xfrm>
            <a:custGeom>
              <a:avLst/>
              <a:gdLst/>
              <a:ahLst/>
              <a:cxnLst/>
              <a:rect l="l" t="t" r="r" b="b"/>
              <a:pathLst>
                <a:path w="516254" h="461010">
                  <a:moveTo>
                    <a:pt x="326135" y="74675"/>
                  </a:moveTo>
                  <a:lnTo>
                    <a:pt x="305180" y="83565"/>
                  </a:lnTo>
                  <a:lnTo>
                    <a:pt x="34289" y="281559"/>
                  </a:lnTo>
                  <a:lnTo>
                    <a:pt x="10413" y="307594"/>
                  </a:lnTo>
                  <a:lnTo>
                    <a:pt x="0" y="348234"/>
                  </a:lnTo>
                  <a:lnTo>
                    <a:pt x="380" y="387223"/>
                  </a:lnTo>
                  <a:lnTo>
                    <a:pt x="11683" y="424561"/>
                  </a:lnTo>
                  <a:lnTo>
                    <a:pt x="36829" y="443103"/>
                  </a:lnTo>
                  <a:lnTo>
                    <a:pt x="67563" y="460629"/>
                  </a:lnTo>
                  <a:lnTo>
                    <a:pt x="106552" y="460248"/>
                  </a:lnTo>
                  <a:lnTo>
                    <a:pt x="138429" y="449706"/>
                  </a:lnTo>
                  <a:lnTo>
                    <a:pt x="158496" y="435483"/>
                  </a:lnTo>
                  <a:lnTo>
                    <a:pt x="159697" y="434594"/>
                  </a:lnTo>
                  <a:lnTo>
                    <a:pt x="91439" y="434594"/>
                  </a:lnTo>
                  <a:lnTo>
                    <a:pt x="56133" y="423291"/>
                  </a:lnTo>
                  <a:lnTo>
                    <a:pt x="36449" y="403987"/>
                  </a:lnTo>
                  <a:lnTo>
                    <a:pt x="21335" y="378460"/>
                  </a:lnTo>
                  <a:lnTo>
                    <a:pt x="21717" y="344931"/>
                  </a:lnTo>
                  <a:lnTo>
                    <a:pt x="34798" y="320548"/>
                  </a:lnTo>
                  <a:lnTo>
                    <a:pt x="53975" y="300863"/>
                  </a:lnTo>
                  <a:lnTo>
                    <a:pt x="313944" y="104521"/>
                  </a:lnTo>
                  <a:lnTo>
                    <a:pt x="352171" y="98552"/>
                  </a:lnTo>
                  <a:lnTo>
                    <a:pt x="409039" y="98552"/>
                  </a:lnTo>
                  <a:lnTo>
                    <a:pt x="407543" y="95631"/>
                  </a:lnTo>
                  <a:lnTo>
                    <a:pt x="387730" y="76326"/>
                  </a:lnTo>
                  <a:lnTo>
                    <a:pt x="359663" y="75057"/>
                  </a:lnTo>
                  <a:lnTo>
                    <a:pt x="326135" y="74675"/>
                  </a:lnTo>
                  <a:close/>
                </a:path>
                <a:path w="516254" h="461010">
                  <a:moveTo>
                    <a:pt x="461277" y="23875"/>
                  </a:moveTo>
                  <a:lnTo>
                    <a:pt x="401954" y="23875"/>
                  </a:lnTo>
                  <a:lnTo>
                    <a:pt x="431800" y="36068"/>
                  </a:lnTo>
                  <a:lnTo>
                    <a:pt x="468756" y="58293"/>
                  </a:lnTo>
                  <a:lnTo>
                    <a:pt x="480059" y="95631"/>
                  </a:lnTo>
                  <a:lnTo>
                    <a:pt x="485901" y="133731"/>
                  </a:lnTo>
                  <a:lnTo>
                    <a:pt x="469137" y="169799"/>
                  </a:lnTo>
                  <a:lnTo>
                    <a:pt x="445261" y="195834"/>
                  </a:lnTo>
                  <a:lnTo>
                    <a:pt x="144272" y="415290"/>
                  </a:lnTo>
                  <a:lnTo>
                    <a:pt x="118618" y="430403"/>
                  </a:lnTo>
                  <a:lnTo>
                    <a:pt x="91439" y="434594"/>
                  </a:lnTo>
                  <a:lnTo>
                    <a:pt x="159697" y="434594"/>
                  </a:lnTo>
                  <a:lnTo>
                    <a:pt x="454151" y="216788"/>
                  </a:lnTo>
                  <a:lnTo>
                    <a:pt x="474218" y="202565"/>
                  </a:lnTo>
                  <a:lnTo>
                    <a:pt x="493522" y="182880"/>
                  </a:lnTo>
                  <a:lnTo>
                    <a:pt x="506475" y="158496"/>
                  </a:lnTo>
                  <a:lnTo>
                    <a:pt x="508634" y="135890"/>
                  </a:lnTo>
                  <a:lnTo>
                    <a:pt x="516127" y="112394"/>
                  </a:lnTo>
                  <a:lnTo>
                    <a:pt x="512699" y="90550"/>
                  </a:lnTo>
                  <a:lnTo>
                    <a:pt x="498475" y="70485"/>
                  </a:lnTo>
                  <a:lnTo>
                    <a:pt x="489711" y="49402"/>
                  </a:lnTo>
                  <a:lnTo>
                    <a:pt x="469900" y="30225"/>
                  </a:lnTo>
                  <a:lnTo>
                    <a:pt x="461277" y="23875"/>
                  </a:lnTo>
                  <a:close/>
                </a:path>
                <a:path w="516254" h="461010">
                  <a:moveTo>
                    <a:pt x="409039" y="98552"/>
                  </a:moveTo>
                  <a:lnTo>
                    <a:pt x="352171" y="98552"/>
                  </a:lnTo>
                  <a:lnTo>
                    <a:pt x="374776" y="100711"/>
                  </a:lnTo>
                  <a:lnTo>
                    <a:pt x="388238" y="115316"/>
                  </a:lnTo>
                  <a:lnTo>
                    <a:pt x="396239" y="130810"/>
                  </a:lnTo>
                  <a:lnTo>
                    <a:pt x="399542" y="152654"/>
                  </a:lnTo>
                  <a:lnTo>
                    <a:pt x="376554" y="184150"/>
                  </a:lnTo>
                  <a:lnTo>
                    <a:pt x="131191" y="367156"/>
                  </a:lnTo>
                  <a:lnTo>
                    <a:pt x="126619" y="373380"/>
                  </a:lnTo>
                  <a:lnTo>
                    <a:pt x="128270" y="384302"/>
                  </a:lnTo>
                  <a:lnTo>
                    <a:pt x="134620" y="388874"/>
                  </a:lnTo>
                  <a:lnTo>
                    <a:pt x="140080" y="388112"/>
                  </a:lnTo>
                  <a:lnTo>
                    <a:pt x="390778" y="204216"/>
                  </a:lnTo>
                  <a:lnTo>
                    <a:pt x="409194" y="179069"/>
                  </a:lnTo>
                  <a:lnTo>
                    <a:pt x="422148" y="154812"/>
                  </a:lnTo>
                  <a:lnTo>
                    <a:pt x="423418" y="126618"/>
                  </a:lnTo>
                  <a:lnTo>
                    <a:pt x="409039" y="98552"/>
                  </a:lnTo>
                  <a:close/>
                </a:path>
                <a:path w="516254" h="461010">
                  <a:moveTo>
                    <a:pt x="376047" y="0"/>
                  </a:moveTo>
                  <a:lnTo>
                    <a:pt x="354202" y="3428"/>
                  </a:lnTo>
                  <a:lnTo>
                    <a:pt x="312293" y="20955"/>
                  </a:lnTo>
                  <a:lnTo>
                    <a:pt x="126492" y="155702"/>
                  </a:lnTo>
                  <a:lnTo>
                    <a:pt x="122808" y="167512"/>
                  </a:lnTo>
                  <a:lnTo>
                    <a:pt x="123571" y="172974"/>
                  </a:lnTo>
                  <a:lnTo>
                    <a:pt x="129921" y="177546"/>
                  </a:lnTo>
                  <a:lnTo>
                    <a:pt x="146303" y="175006"/>
                  </a:lnTo>
                  <a:lnTo>
                    <a:pt x="321055" y="42037"/>
                  </a:lnTo>
                  <a:lnTo>
                    <a:pt x="357504" y="25146"/>
                  </a:lnTo>
                  <a:lnTo>
                    <a:pt x="401954" y="23875"/>
                  </a:lnTo>
                  <a:lnTo>
                    <a:pt x="461277" y="23875"/>
                  </a:lnTo>
                  <a:lnTo>
                    <a:pt x="451103" y="16383"/>
                  </a:lnTo>
                  <a:lnTo>
                    <a:pt x="426720" y="3301"/>
                  </a:lnTo>
                  <a:lnTo>
                    <a:pt x="404113" y="1270"/>
                  </a:lnTo>
                  <a:lnTo>
                    <a:pt x="376047" y="0"/>
                  </a:lnTo>
                  <a:close/>
                </a:path>
              </a:pathLst>
            </a:custGeom>
            <a:solidFill>
              <a:srgbClr val="EAAB28"/>
            </a:solidFill>
          </p:spPr>
          <p:txBody>
            <a:bodyPr wrap="square" lIns="0" tIns="0" rIns="0" bIns="0" rtlCol="0"/>
            <a:lstStyle/>
            <a:p>
              <a:endParaRPr/>
            </a:p>
          </p:txBody>
        </p:sp>
        <p:sp>
          <p:nvSpPr>
            <p:cNvPr id="54" name="object 54"/>
            <p:cNvSpPr/>
            <p:nvPr/>
          </p:nvSpPr>
          <p:spPr>
            <a:xfrm>
              <a:off x="9305162" y="3140329"/>
              <a:ext cx="513080" cy="455930"/>
            </a:xfrm>
            <a:custGeom>
              <a:avLst/>
              <a:gdLst/>
              <a:ahLst/>
              <a:cxnLst/>
              <a:rect l="l" t="t" r="r" b="b"/>
              <a:pathLst>
                <a:path w="513079" h="455929">
                  <a:moveTo>
                    <a:pt x="366394" y="74675"/>
                  </a:moveTo>
                  <a:lnTo>
                    <a:pt x="307212" y="89281"/>
                  </a:lnTo>
                  <a:lnTo>
                    <a:pt x="40131" y="275717"/>
                  </a:lnTo>
                  <a:lnTo>
                    <a:pt x="10794" y="302513"/>
                  </a:lnTo>
                  <a:lnTo>
                    <a:pt x="380" y="343154"/>
                  </a:lnTo>
                  <a:lnTo>
                    <a:pt x="0" y="376809"/>
                  </a:lnTo>
                  <a:lnTo>
                    <a:pt x="11302" y="414020"/>
                  </a:lnTo>
                  <a:lnTo>
                    <a:pt x="38100" y="443484"/>
                  </a:lnTo>
                  <a:lnTo>
                    <a:pt x="67055" y="450088"/>
                  </a:lnTo>
                  <a:lnTo>
                    <a:pt x="101472" y="455930"/>
                  </a:lnTo>
                  <a:lnTo>
                    <a:pt x="139700" y="450088"/>
                  </a:lnTo>
                  <a:lnTo>
                    <a:pt x="159765" y="435863"/>
                  </a:lnTo>
                  <a:lnTo>
                    <a:pt x="164741" y="432435"/>
                  </a:lnTo>
                  <a:lnTo>
                    <a:pt x="109092" y="432435"/>
                  </a:lnTo>
                  <a:lnTo>
                    <a:pt x="80136" y="425831"/>
                  </a:lnTo>
                  <a:lnTo>
                    <a:pt x="56641" y="418211"/>
                  </a:lnTo>
                  <a:lnTo>
                    <a:pt x="30606" y="394335"/>
                  </a:lnTo>
                  <a:lnTo>
                    <a:pt x="21716" y="373380"/>
                  </a:lnTo>
                  <a:lnTo>
                    <a:pt x="22986" y="345313"/>
                  </a:lnTo>
                  <a:lnTo>
                    <a:pt x="35178" y="315468"/>
                  </a:lnTo>
                  <a:lnTo>
                    <a:pt x="54482" y="295783"/>
                  </a:lnTo>
                  <a:lnTo>
                    <a:pt x="327025" y="108585"/>
                  </a:lnTo>
                  <a:lnTo>
                    <a:pt x="337057" y="101473"/>
                  </a:lnTo>
                  <a:lnTo>
                    <a:pt x="358901" y="98171"/>
                  </a:lnTo>
                  <a:lnTo>
                    <a:pt x="407895" y="98171"/>
                  </a:lnTo>
                  <a:lnTo>
                    <a:pt x="396239" y="86741"/>
                  </a:lnTo>
                  <a:lnTo>
                    <a:pt x="366394" y="74675"/>
                  </a:lnTo>
                  <a:close/>
                </a:path>
                <a:path w="513079" h="455929">
                  <a:moveTo>
                    <a:pt x="471833" y="28956"/>
                  </a:moveTo>
                  <a:lnTo>
                    <a:pt x="409575" y="28956"/>
                  </a:lnTo>
                  <a:lnTo>
                    <a:pt x="444880" y="40259"/>
                  </a:lnTo>
                  <a:lnTo>
                    <a:pt x="476250" y="63246"/>
                  </a:lnTo>
                  <a:lnTo>
                    <a:pt x="487679" y="100584"/>
                  </a:lnTo>
                  <a:lnTo>
                    <a:pt x="488060" y="139573"/>
                  </a:lnTo>
                  <a:lnTo>
                    <a:pt x="471296" y="175641"/>
                  </a:lnTo>
                  <a:lnTo>
                    <a:pt x="448182" y="207137"/>
                  </a:lnTo>
                  <a:lnTo>
                    <a:pt x="140080" y="416560"/>
                  </a:lnTo>
                  <a:lnTo>
                    <a:pt x="109092" y="432435"/>
                  </a:lnTo>
                  <a:lnTo>
                    <a:pt x="164741" y="432435"/>
                  </a:lnTo>
                  <a:lnTo>
                    <a:pt x="462533" y="227203"/>
                  </a:lnTo>
                  <a:lnTo>
                    <a:pt x="495680" y="188722"/>
                  </a:lnTo>
                  <a:lnTo>
                    <a:pt x="510666" y="141732"/>
                  </a:lnTo>
                  <a:lnTo>
                    <a:pt x="512825" y="118999"/>
                  </a:lnTo>
                  <a:lnTo>
                    <a:pt x="509396" y="97282"/>
                  </a:lnTo>
                  <a:lnTo>
                    <a:pt x="506094" y="75437"/>
                  </a:lnTo>
                  <a:lnTo>
                    <a:pt x="497204" y="54483"/>
                  </a:lnTo>
                  <a:lnTo>
                    <a:pt x="477519" y="35179"/>
                  </a:lnTo>
                  <a:lnTo>
                    <a:pt x="471833" y="28956"/>
                  </a:lnTo>
                  <a:close/>
                </a:path>
                <a:path w="513079" h="455929">
                  <a:moveTo>
                    <a:pt x="407895" y="98171"/>
                  </a:moveTo>
                  <a:lnTo>
                    <a:pt x="358901" y="98171"/>
                  </a:lnTo>
                  <a:lnTo>
                    <a:pt x="377697" y="112013"/>
                  </a:lnTo>
                  <a:lnTo>
                    <a:pt x="395731" y="120396"/>
                  </a:lnTo>
                  <a:lnTo>
                    <a:pt x="403732" y="135890"/>
                  </a:lnTo>
                  <a:lnTo>
                    <a:pt x="401700" y="158496"/>
                  </a:lnTo>
                  <a:lnTo>
                    <a:pt x="398779" y="175641"/>
                  </a:lnTo>
                  <a:lnTo>
                    <a:pt x="384047" y="189103"/>
                  </a:lnTo>
                  <a:lnTo>
                    <a:pt x="132460" y="367411"/>
                  </a:lnTo>
                  <a:lnTo>
                    <a:pt x="127888" y="373761"/>
                  </a:lnTo>
                  <a:lnTo>
                    <a:pt x="128777" y="379222"/>
                  </a:lnTo>
                  <a:lnTo>
                    <a:pt x="135889" y="389255"/>
                  </a:lnTo>
                  <a:lnTo>
                    <a:pt x="141350" y="388493"/>
                  </a:lnTo>
                  <a:lnTo>
                    <a:pt x="393700" y="215519"/>
                  </a:lnTo>
                  <a:lnTo>
                    <a:pt x="422275" y="183261"/>
                  </a:lnTo>
                  <a:lnTo>
                    <a:pt x="429767" y="159766"/>
                  </a:lnTo>
                  <a:lnTo>
                    <a:pt x="425576" y="132461"/>
                  </a:lnTo>
                  <a:lnTo>
                    <a:pt x="415925" y="106045"/>
                  </a:lnTo>
                  <a:lnTo>
                    <a:pt x="407895" y="98171"/>
                  </a:lnTo>
                  <a:close/>
                </a:path>
                <a:path w="513079" h="455929">
                  <a:moveTo>
                    <a:pt x="416305" y="0"/>
                  </a:moveTo>
                  <a:lnTo>
                    <a:pt x="339978" y="11684"/>
                  </a:lnTo>
                  <a:lnTo>
                    <a:pt x="319023" y="20574"/>
                  </a:lnTo>
                  <a:lnTo>
                    <a:pt x="127761" y="156083"/>
                  </a:lnTo>
                  <a:lnTo>
                    <a:pt x="130301" y="172466"/>
                  </a:lnTo>
                  <a:lnTo>
                    <a:pt x="142112" y="176275"/>
                  </a:lnTo>
                  <a:lnTo>
                    <a:pt x="146684" y="169925"/>
                  </a:lnTo>
                  <a:lnTo>
                    <a:pt x="327786" y="41529"/>
                  </a:lnTo>
                  <a:lnTo>
                    <a:pt x="365125" y="30225"/>
                  </a:lnTo>
                  <a:lnTo>
                    <a:pt x="409575" y="28956"/>
                  </a:lnTo>
                  <a:lnTo>
                    <a:pt x="471833" y="28956"/>
                  </a:lnTo>
                  <a:lnTo>
                    <a:pt x="464057" y="20447"/>
                  </a:lnTo>
                  <a:lnTo>
                    <a:pt x="439800" y="7493"/>
                  </a:lnTo>
                  <a:lnTo>
                    <a:pt x="416305" y="0"/>
                  </a:lnTo>
                  <a:close/>
                </a:path>
              </a:pathLst>
            </a:custGeom>
            <a:solidFill>
              <a:srgbClr val="DE5513"/>
            </a:solidFill>
          </p:spPr>
          <p:txBody>
            <a:bodyPr wrap="square" lIns="0" tIns="0" rIns="0" bIns="0" rtlCol="0"/>
            <a:lstStyle/>
            <a:p>
              <a:endParaRPr/>
            </a:p>
          </p:txBody>
        </p:sp>
      </p:grpSp>
      <p:pic>
        <p:nvPicPr>
          <p:cNvPr id="55" name="object 55"/>
          <p:cNvPicPr/>
          <p:nvPr/>
        </p:nvPicPr>
        <p:blipFill>
          <a:blip r:embed="rId22" cstate="print"/>
          <a:stretch>
            <a:fillRect/>
          </a:stretch>
        </p:blipFill>
        <p:spPr>
          <a:xfrm>
            <a:off x="9896858" y="6420615"/>
            <a:ext cx="2071116" cy="272795"/>
          </a:xfrm>
          <a:prstGeom prst="rect">
            <a:avLst/>
          </a:prstGeom>
        </p:spPr>
      </p:pic>
      <p:pic>
        <p:nvPicPr>
          <p:cNvPr id="56" name="object 56"/>
          <p:cNvPicPr/>
          <p:nvPr/>
        </p:nvPicPr>
        <p:blipFill>
          <a:blip r:embed="rId23" cstate="print"/>
          <a:stretch>
            <a:fillRect/>
          </a:stretch>
        </p:blipFill>
        <p:spPr>
          <a:xfrm>
            <a:off x="9422896" y="6367271"/>
            <a:ext cx="379475" cy="377952"/>
          </a:xfrm>
          <a:prstGeom prst="rect">
            <a:avLst/>
          </a:prstGeom>
        </p:spPr>
      </p:pic>
      <p:grpSp>
        <p:nvGrpSpPr>
          <p:cNvPr id="57" name="object 57"/>
          <p:cNvGrpSpPr/>
          <p:nvPr/>
        </p:nvGrpSpPr>
        <p:grpSpPr>
          <a:xfrm>
            <a:off x="604205" y="360979"/>
            <a:ext cx="2959735" cy="904828"/>
            <a:chOff x="961644" y="789431"/>
            <a:chExt cx="2959735" cy="856615"/>
          </a:xfrm>
        </p:grpSpPr>
        <p:pic>
          <p:nvPicPr>
            <p:cNvPr id="58" name="object 58"/>
            <p:cNvPicPr/>
            <p:nvPr/>
          </p:nvPicPr>
          <p:blipFill>
            <a:blip r:embed="rId24" cstate="print"/>
            <a:stretch>
              <a:fillRect/>
            </a:stretch>
          </p:blipFill>
          <p:spPr>
            <a:xfrm>
              <a:off x="961644" y="789444"/>
              <a:ext cx="2959608" cy="856475"/>
            </a:xfrm>
            <a:prstGeom prst="rect">
              <a:avLst/>
            </a:prstGeom>
          </p:spPr>
        </p:pic>
        <p:pic>
          <p:nvPicPr>
            <p:cNvPr id="59" name="object 59"/>
            <p:cNvPicPr/>
            <p:nvPr/>
          </p:nvPicPr>
          <p:blipFill>
            <a:blip r:embed="rId25" cstate="print"/>
            <a:stretch>
              <a:fillRect/>
            </a:stretch>
          </p:blipFill>
          <p:spPr>
            <a:xfrm>
              <a:off x="1139952" y="891527"/>
              <a:ext cx="2601468" cy="742200"/>
            </a:xfrm>
            <a:prstGeom prst="rect">
              <a:avLst/>
            </a:prstGeom>
          </p:spPr>
        </p:pic>
        <p:sp>
          <p:nvSpPr>
            <p:cNvPr id="60" name="object 60"/>
            <p:cNvSpPr/>
            <p:nvPr/>
          </p:nvSpPr>
          <p:spPr>
            <a:xfrm>
              <a:off x="961644" y="789431"/>
              <a:ext cx="2857500" cy="754380"/>
            </a:xfrm>
            <a:custGeom>
              <a:avLst/>
              <a:gdLst/>
              <a:ahLst/>
              <a:cxnLst/>
              <a:rect l="l" t="t" r="r" b="b"/>
              <a:pathLst>
                <a:path w="2857500" h="754380">
                  <a:moveTo>
                    <a:pt x="2857500" y="0"/>
                  </a:moveTo>
                  <a:lnTo>
                    <a:pt x="0" y="0"/>
                  </a:lnTo>
                  <a:lnTo>
                    <a:pt x="0" y="754379"/>
                  </a:lnTo>
                  <a:lnTo>
                    <a:pt x="2857500" y="754379"/>
                  </a:lnTo>
                  <a:lnTo>
                    <a:pt x="2670936" y="377189"/>
                  </a:lnTo>
                  <a:lnTo>
                    <a:pt x="2857500" y="0"/>
                  </a:lnTo>
                  <a:close/>
                </a:path>
              </a:pathLst>
            </a:custGeom>
            <a:solidFill>
              <a:srgbClr val="00A78A"/>
            </a:solidFill>
          </p:spPr>
          <p:txBody>
            <a:bodyPr wrap="square" lIns="0" tIns="0" rIns="0" bIns="0" rtlCol="0"/>
            <a:lstStyle/>
            <a:p>
              <a:endParaRPr/>
            </a:p>
          </p:txBody>
        </p:sp>
      </p:grpSp>
      <p:sp>
        <p:nvSpPr>
          <p:cNvPr id="61" name="object 61"/>
          <p:cNvSpPr txBox="1">
            <a:spLocks noGrp="1"/>
          </p:cNvSpPr>
          <p:nvPr>
            <p:ph type="title"/>
          </p:nvPr>
        </p:nvSpPr>
        <p:spPr>
          <a:xfrm>
            <a:off x="950467" y="568320"/>
            <a:ext cx="2161540" cy="382156"/>
          </a:xfrm>
          <a:prstGeom prst="rect">
            <a:avLst/>
          </a:prstGeom>
        </p:spPr>
        <p:txBody>
          <a:bodyPr vert="horz" wrap="square" lIns="0" tIns="12700" rIns="0" bIns="0" rtlCol="0" anchor="ctr">
            <a:spAutoFit/>
          </a:bodyPr>
          <a:lstStyle/>
          <a:p>
            <a:pPr marL="12700">
              <a:lnSpc>
                <a:spcPct val="100000"/>
              </a:lnSpc>
              <a:spcBef>
                <a:spcPts val="100"/>
              </a:spcBef>
            </a:pPr>
            <a:r>
              <a:rPr lang="zh-CN" altLang="en-US" sz="2400" b="1" dirty="0">
                <a:solidFill>
                  <a:schemeClr val="bg1"/>
                </a:solidFill>
                <a:latin typeface="微软雅黑"/>
                <a:cs typeface="微软雅黑"/>
              </a:rPr>
              <a:t>左心室语义分割</a:t>
            </a:r>
            <a:endParaRPr sz="2400" b="1" dirty="0">
              <a:solidFill>
                <a:schemeClr val="bg1"/>
              </a:solidFill>
              <a:latin typeface="微软雅黑"/>
              <a:cs typeface="微软雅黑"/>
            </a:endParaRPr>
          </a:p>
        </p:txBody>
      </p:sp>
      <p:sp>
        <p:nvSpPr>
          <p:cNvPr id="63" name="object 63"/>
          <p:cNvSpPr/>
          <p:nvPr/>
        </p:nvSpPr>
        <p:spPr>
          <a:xfrm>
            <a:off x="1478280" y="4373879"/>
            <a:ext cx="6375400" cy="0"/>
          </a:xfrm>
          <a:custGeom>
            <a:avLst/>
            <a:gdLst/>
            <a:ahLst/>
            <a:cxnLst/>
            <a:rect l="l" t="t" r="r" b="b"/>
            <a:pathLst>
              <a:path w="6375400">
                <a:moveTo>
                  <a:pt x="0" y="0"/>
                </a:moveTo>
                <a:lnTo>
                  <a:pt x="6374892" y="0"/>
                </a:lnTo>
              </a:path>
            </a:pathLst>
          </a:custGeom>
          <a:ln w="9144">
            <a:solidFill>
              <a:srgbClr val="D9D9D9"/>
            </a:solidFill>
          </a:ln>
        </p:spPr>
        <p:txBody>
          <a:bodyPr wrap="square" lIns="0" tIns="0" rIns="0" bIns="0" rtlCol="0"/>
          <a:lstStyle/>
          <a:p>
            <a:endParaRPr/>
          </a:p>
        </p:txBody>
      </p:sp>
      <p:sp>
        <p:nvSpPr>
          <p:cNvPr id="64" name="object 64"/>
          <p:cNvSpPr/>
          <p:nvPr/>
        </p:nvSpPr>
        <p:spPr>
          <a:xfrm>
            <a:off x="1478280" y="6220967"/>
            <a:ext cx="6375400" cy="0"/>
          </a:xfrm>
          <a:custGeom>
            <a:avLst/>
            <a:gdLst/>
            <a:ahLst/>
            <a:cxnLst/>
            <a:rect l="l" t="t" r="r" b="b"/>
            <a:pathLst>
              <a:path w="6375400">
                <a:moveTo>
                  <a:pt x="0" y="0"/>
                </a:moveTo>
                <a:lnTo>
                  <a:pt x="6374892" y="0"/>
                </a:lnTo>
              </a:path>
            </a:pathLst>
          </a:custGeom>
          <a:ln w="9144">
            <a:solidFill>
              <a:srgbClr val="D9D9D9"/>
            </a:solidFill>
          </a:ln>
        </p:spPr>
        <p:txBody>
          <a:bodyPr wrap="square" lIns="0" tIns="0" rIns="0" bIns="0" rtlCol="0"/>
          <a:lstStyle/>
          <a:p>
            <a:endParaRPr/>
          </a:p>
        </p:txBody>
      </p:sp>
      <p:sp>
        <p:nvSpPr>
          <p:cNvPr id="72" name="文本框 71">
            <a:extLst>
              <a:ext uri="{FF2B5EF4-FFF2-40B4-BE49-F238E27FC236}">
                <a16:creationId xmlns:a16="http://schemas.microsoft.com/office/drawing/2014/main" id="{56FC6282-C34B-C6DD-225F-3C05AA9557BD}"/>
              </a:ext>
            </a:extLst>
          </p:cNvPr>
          <p:cNvSpPr txBox="1"/>
          <p:nvPr/>
        </p:nvSpPr>
        <p:spPr>
          <a:xfrm>
            <a:off x="541332" y="1440331"/>
            <a:ext cx="5764873" cy="1200329"/>
          </a:xfrm>
          <a:prstGeom prst="rect">
            <a:avLst/>
          </a:prstGeom>
          <a:noFill/>
        </p:spPr>
        <p:txBody>
          <a:bodyPr wrap="square" rtlCol="0">
            <a:spAutoFit/>
          </a:bodyPr>
          <a:lstStyle/>
          <a:p>
            <a:pPr algn="l"/>
            <a:r>
              <a:rPr lang="zh-CN" altLang="en-US" b="1" dirty="0">
                <a:solidFill>
                  <a:srgbClr val="4F4F4F"/>
                </a:solidFill>
                <a:latin typeface="PingFang SC"/>
              </a:rPr>
              <a:t>网络结构：</a:t>
            </a:r>
            <a:r>
              <a:rPr lang="en-US" altLang="zh-CN" b="1" dirty="0">
                <a:solidFill>
                  <a:srgbClr val="4F4F4F"/>
                </a:solidFill>
                <a:latin typeface="PingFang SC"/>
              </a:rPr>
              <a:t>DeepLabv3_resnet50</a:t>
            </a:r>
          </a:p>
          <a:p>
            <a:pPr algn="l"/>
            <a:r>
              <a:rPr lang="en-US" altLang="zh-CN" b="1" dirty="0" err="1">
                <a:solidFill>
                  <a:srgbClr val="4F4F4F"/>
                </a:solidFill>
                <a:latin typeface="PingFang SC"/>
              </a:rPr>
              <a:t>Loss:binary_cross_entropy_with_logits</a:t>
            </a:r>
            <a:endParaRPr lang="en-US" altLang="zh-CN" b="1" dirty="0">
              <a:solidFill>
                <a:srgbClr val="4F4F4F"/>
              </a:solidFill>
              <a:latin typeface="PingFang SC"/>
            </a:endParaRPr>
          </a:p>
          <a:p>
            <a:pPr algn="l"/>
            <a:r>
              <a:rPr lang="en-US" altLang="zh-CN" b="1" dirty="0">
                <a:solidFill>
                  <a:srgbClr val="4F4F4F"/>
                </a:solidFill>
                <a:latin typeface="PingFang SC"/>
              </a:rPr>
              <a:t>Frame-level</a:t>
            </a:r>
            <a:r>
              <a:rPr lang="zh-CN" altLang="en-US" b="1" dirty="0">
                <a:solidFill>
                  <a:srgbClr val="4F4F4F"/>
                </a:solidFill>
                <a:latin typeface="PingFang SC"/>
              </a:rPr>
              <a:t>语义分割</a:t>
            </a:r>
            <a:endParaRPr lang="en-US" altLang="zh-CN" b="1" dirty="0">
              <a:solidFill>
                <a:srgbClr val="4F4F4F"/>
              </a:solidFill>
              <a:latin typeface="PingFang SC"/>
            </a:endParaRPr>
          </a:p>
          <a:p>
            <a:pPr algn="l"/>
            <a:r>
              <a:rPr lang="en-US" altLang="zh-CN" b="1" dirty="0">
                <a:solidFill>
                  <a:srgbClr val="4F4F4F"/>
                </a:solidFill>
                <a:latin typeface="PingFang SC"/>
              </a:rPr>
              <a:t>Dice</a:t>
            </a:r>
            <a:r>
              <a:rPr lang="zh-CN" altLang="en-US" b="1" dirty="0">
                <a:solidFill>
                  <a:srgbClr val="4F4F4F"/>
                </a:solidFill>
                <a:latin typeface="PingFang SC"/>
              </a:rPr>
              <a:t>相似系数：</a:t>
            </a:r>
            <a:r>
              <a:rPr lang="en-US" altLang="zh-CN" b="1" dirty="0">
                <a:solidFill>
                  <a:srgbClr val="4F4F4F"/>
                </a:solidFill>
                <a:latin typeface="PingFang SC"/>
              </a:rPr>
              <a:t>0.92 </a:t>
            </a:r>
            <a:r>
              <a:rPr lang="zh-CN" altLang="en-US" b="1" dirty="0">
                <a:solidFill>
                  <a:srgbClr val="4F4F4F"/>
                </a:solidFill>
                <a:latin typeface="PingFang SC"/>
              </a:rPr>
              <a:t>复现结果：</a:t>
            </a:r>
            <a:r>
              <a:rPr lang="en-US" altLang="zh-CN" b="1" dirty="0">
                <a:solidFill>
                  <a:srgbClr val="4F4F4F"/>
                </a:solidFill>
                <a:latin typeface="PingFang SC"/>
              </a:rPr>
              <a:t>0.923</a:t>
            </a:r>
            <a:endParaRPr lang="zh-CN" altLang="en-US" b="1" dirty="0">
              <a:solidFill>
                <a:srgbClr val="4F4F4F"/>
              </a:solidFill>
              <a:latin typeface="PingFang SC"/>
            </a:endParaRPr>
          </a:p>
        </p:txBody>
      </p:sp>
      <p:pic>
        <p:nvPicPr>
          <p:cNvPr id="62" name="图片 61">
            <a:extLst>
              <a:ext uri="{FF2B5EF4-FFF2-40B4-BE49-F238E27FC236}">
                <a16:creationId xmlns:a16="http://schemas.microsoft.com/office/drawing/2014/main" id="{0C4A320C-9BDE-CDD4-D04E-4743FB7568E5}"/>
              </a:ext>
            </a:extLst>
          </p:cNvPr>
          <p:cNvPicPr>
            <a:picLocks noChangeAspect="1"/>
          </p:cNvPicPr>
          <p:nvPr/>
        </p:nvPicPr>
        <p:blipFill>
          <a:blip r:embed="rId26"/>
          <a:stretch>
            <a:fillRect/>
          </a:stretch>
        </p:blipFill>
        <p:spPr>
          <a:xfrm>
            <a:off x="668812" y="2754029"/>
            <a:ext cx="4582350" cy="1115352"/>
          </a:xfrm>
          <a:prstGeom prst="rect">
            <a:avLst/>
          </a:prstGeom>
        </p:spPr>
      </p:pic>
      <p:pic>
        <p:nvPicPr>
          <p:cNvPr id="65" name="0X100009310A3BD7FC">
            <a:hlinkClick r:id="" action="ppaction://media"/>
            <a:extLst>
              <a:ext uri="{FF2B5EF4-FFF2-40B4-BE49-F238E27FC236}">
                <a16:creationId xmlns:a16="http://schemas.microsoft.com/office/drawing/2014/main" id="{282E0CFD-BDB2-7BC3-348B-B77F7467158B}"/>
              </a:ext>
            </a:extLst>
          </p:cNvPr>
          <p:cNvPicPr>
            <a:picLocks noChangeAspect="1"/>
          </p:cNvPicPr>
          <p:nvPr>
            <a:videoFile r:link="rId3"/>
            <p:extLst>
              <p:ext uri="{DAA4B4D4-6D71-4841-9C94-3DE7FCFB9230}">
                <p14:media xmlns:p14="http://schemas.microsoft.com/office/powerpoint/2010/main" r:embed="rId2"/>
              </p:ext>
            </p:extLst>
          </p:nvPr>
        </p:nvPicPr>
        <p:blipFill>
          <a:blip r:embed="rId27"/>
          <a:stretch>
            <a:fillRect/>
          </a:stretch>
        </p:blipFill>
        <p:spPr>
          <a:xfrm>
            <a:off x="6313488" y="769559"/>
            <a:ext cx="1595369" cy="1595369"/>
          </a:xfrm>
          <a:prstGeom prst="rect">
            <a:avLst/>
          </a:prstGeom>
        </p:spPr>
      </p:pic>
      <p:pic>
        <p:nvPicPr>
          <p:cNvPr id="68" name="0XFE6E32991136338">
            <a:hlinkClick r:id="" action="ppaction://media"/>
            <a:extLst>
              <a:ext uri="{FF2B5EF4-FFF2-40B4-BE49-F238E27FC236}">
                <a16:creationId xmlns:a16="http://schemas.microsoft.com/office/drawing/2014/main" id="{676856C4-5839-AB85-79CE-82ACBCD7C6CB}"/>
              </a:ext>
            </a:extLst>
          </p:cNvPr>
          <p:cNvPicPr>
            <a:picLocks noChangeAspect="1"/>
          </p:cNvPicPr>
          <p:nvPr>
            <a:videoFile r:link="rId5"/>
            <p:extLst>
              <p:ext uri="{DAA4B4D4-6D71-4841-9C94-3DE7FCFB9230}">
                <p14:media xmlns:p14="http://schemas.microsoft.com/office/powerpoint/2010/main" r:embed="rId4"/>
              </p:ext>
            </p:extLst>
          </p:nvPr>
        </p:nvPicPr>
        <p:blipFill>
          <a:blip r:embed="rId28"/>
          <a:stretch>
            <a:fillRect/>
          </a:stretch>
        </p:blipFill>
        <p:spPr>
          <a:xfrm>
            <a:off x="6092699" y="3297598"/>
            <a:ext cx="2133600" cy="2133600"/>
          </a:xfrm>
          <a:prstGeom prst="rect">
            <a:avLst/>
          </a:prstGeom>
        </p:spPr>
      </p:pic>
      <p:pic>
        <p:nvPicPr>
          <p:cNvPr id="69" name="图片 68">
            <a:extLst>
              <a:ext uri="{FF2B5EF4-FFF2-40B4-BE49-F238E27FC236}">
                <a16:creationId xmlns:a16="http://schemas.microsoft.com/office/drawing/2014/main" id="{79841CFE-3635-8A4E-5DBC-60016BA63BAE}"/>
              </a:ext>
            </a:extLst>
          </p:cNvPr>
          <p:cNvPicPr>
            <a:picLocks noChangeAspect="1"/>
          </p:cNvPicPr>
          <p:nvPr/>
        </p:nvPicPr>
        <p:blipFill>
          <a:blip r:embed="rId29"/>
          <a:stretch>
            <a:fillRect/>
          </a:stretch>
        </p:blipFill>
        <p:spPr>
          <a:xfrm>
            <a:off x="1738005" y="4367528"/>
            <a:ext cx="2314575" cy="1913255"/>
          </a:xfrm>
          <a:prstGeom prst="rect">
            <a:avLst/>
          </a:prstGeom>
        </p:spPr>
      </p:pic>
      <p:pic>
        <p:nvPicPr>
          <p:cNvPr id="67" name="音频 66">
            <a:hlinkClick r:id="" action="ppaction://media"/>
            <a:extLst>
              <a:ext uri="{FF2B5EF4-FFF2-40B4-BE49-F238E27FC236}">
                <a16:creationId xmlns:a16="http://schemas.microsoft.com/office/drawing/2014/main" id="{08DD990E-BAF7-0A52-8561-796F2A14159C}"/>
              </a:ext>
            </a:extLst>
          </p:cNvPr>
          <p:cNvPicPr>
            <a:picLocks noChangeAspect="1"/>
          </p:cNvPicPr>
          <p:nvPr>
            <a:audioFile r:link="rId7"/>
            <p:extLst>
              <p:ext uri="{DAA4B4D4-6D71-4841-9C94-3DE7FCFB9230}">
                <p14:media xmlns:p14="http://schemas.microsoft.com/office/powerpoint/2010/main" r:embed="rId6"/>
              </p:ext>
            </p:extLst>
          </p:nvPr>
        </p:nvPicPr>
        <p:blipFill>
          <a:blip r:embed="rId30"/>
          <a:stretch>
            <a:fillRect/>
          </a:stretch>
        </p:blipFill>
        <p:spPr>
          <a:xfrm>
            <a:off x="11366500" y="6032500"/>
            <a:ext cx="609600" cy="609600"/>
          </a:xfrm>
          <a:prstGeom prst="rect">
            <a:avLst/>
          </a:prstGeom>
        </p:spPr>
      </p:pic>
    </p:spTree>
    <p:custDataLst>
      <p:tags r:id="rId1"/>
    </p:custDataLst>
    <p:extLst>
      <p:ext uri="{BB962C8B-B14F-4D97-AF65-F5344CB8AC3E}">
        <p14:creationId xmlns:p14="http://schemas.microsoft.com/office/powerpoint/2010/main" val="396356936"/>
      </p:ext>
    </p:extLst>
  </p:cSld>
  <p:clrMapOvr>
    <a:masterClrMapping/>
  </p:clrMapOvr>
  <mc:AlternateContent xmlns:mc="http://schemas.openxmlformats.org/markup-compatibility/2006">
    <mc:Choice xmlns:p14="http://schemas.microsoft.com/office/powerpoint/2010/main" Requires="p14">
      <p:transition spd="slow" p14:dur="2000" advTm="74081"/>
    </mc:Choice>
    <mc:Fallback>
      <p:transition spd="slow" advTm="7408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7"/>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3480" fill="hold"/>
                                        <p:tgtEl>
                                          <p:spTgt spid="65"/>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2400" fill="hold"/>
                                        <p:tgtEl>
                                          <p:spTgt spid="6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5" fill="hold" display="0">
                  <p:stCondLst>
                    <p:cond delay="indefinite"/>
                  </p:stCondLst>
                </p:cTn>
                <p:tgtEl>
                  <p:spTgt spid="65"/>
                </p:tgtEl>
              </p:cMediaNode>
            </p:video>
            <p:seq concurrent="1" nextAc="seek">
              <p:cTn id="16" restart="whenNotActive" fill="hold" evtFilter="cancelBubble" nodeType="interactiveSeq">
                <p:stCondLst>
                  <p:cond evt="onClick" delay="0">
                    <p:tgtEl>
                      <p:spTgt spid="65"/>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65"/>
                                        </p:tgtEl>
                                      </p:cBhvr>
                                    </p:cmd>
                                  </p:childTnLst>
                                </p:cTn>
                              </p:par>
                            </p:childTnLst>
                          </p:cTn>
                        </p:par>
                      </p:childTnLst>
                    </p:cTn>
                  </p:par>
                </p:childTnLst>
              </p:cTn>
              <p:nextCondLst>
                <p:cond evt="onClick" delay="0">
                  <p:tgtEl>
                    <p:spTgt spid="65"/>
                  </p:tgtEl>
                </p:cond>
              </p:nextCondLst>
            </p:seq>
            <p:video>
              <p:cMediaNode vol="80000">
                <p:cTn id="21" fill="hold" display="0">
                  <p:stCondLst>
                    <p:cond delay="indefinite"/>
                  </p:stCondLst>
                </p:cTn>
                <p:tgtEl>
                  <p:spTgt spid="68"/>
                </p:tgtEl>
              </p:cMediaNode>
            </p:video>
            <p:seq concurrent="1" nextAc="seek">
              <p:cTn id="22" restart="whenNotActive" fill="hold" evtFilter="cancelBubble" nodeType="interactiveSeq">
                <p:stCondLst>
                  <p:cond evt="onClick" delay="0">
                    <p:tgtEl>
                      <p:spTgt spid="68"/>
                    </p:tgtEl>
                  </p:cond>
                </p:stCondLst>
                <p:endSync evt="end" delay="0">
                  <p:rtn val="all"/>
                </p:endSync>
                <p:childTnLst>
                  <p:par>
                    <p:cTn id="23" fill="hold">
                      <p:stCondLst>
                        <p:cond delay="0"/>
                      </p:stCondLst>
                      <p:childTnLst>
                        <p:par>
                          <p:cTn id="24" fill="hold">
                            <p:stCondLst>
                              <p:cond delay="0"/>
                            </p:stCondLst>
                            <p:childTnLst>
                              <p:par>
                                <p:cTn id="25" presetID="2" presetClass="mediacall" presetSubtype="0" fill="hold" nodeType="clickEffect">
                                  <p:stCondLst>
                                    <p:cond delay="0"/>
                                  </p:stCondLst>
                                  <p:childTnLst>
                                    <p:cmd type="call" cmd="togglePause">
                                      <p:cBhvr>
                                        <p:cTn id="26" dur="1" fill="hold"/>
                                        <p:tgtEl>
                                          <p:spTgt spid="68"/>
                                        </p:tgtEl>
                                      </p:cBhvr>
                                    </p:cmd>
                                  </p:childTnLst>
                                </p:cTn>
                              </p:par>
                            </p:childTnLst>
                          </p:cTn>
                        </p:par>
                      </p:childTnLst>
                    </p:cTn>
                  </p:par>
                </p:childTnLst>
              </p:cTn>
              <p:nextCondLst>
                <p:cond evt="onClick" delay="0">
                  <p:tgtEl>
                    <p:spTgt spid="68"/>
                  </p:tgtEl>
                </p:cond>
              </p:nextCondLst>
            </p:seq>
            <p:audio isNarration="1">
              <p:cMediaNode vol="80000" showWhenStopped="0">
                <p:cTn id="27" fill="hold" display="0">
                  <p:stCondLst>
                    <p:cond delay="indefinite"/>
                  </p:stCondLst>
                  <p:endCondLst>
                    <p:cond evt="onStopAudio" delay="0">
                      <p:tgtEl>
                        <p:sldTgt/>
                      </p:tgtEl>
                    </p:cond>
                  </p:endCondLst>
                </p:cTn>
                <p:tgtEl>
                  <p:spTgt spid="67"/>
                </p:tgtEl>
              </p:cMediaNode>
            </p:audio>
          </p:childTnLst>
        </p:cTn>
      </p:par>
    </p:tnLst>
  </p:timing>
  <p:extLst>
    <p:ext uri="{E180D4A7-C9FB-4DFB-919C-405C955672EB}">
      <p14:showEvtLst xmlns:p14="http://schemas.microsoft.com/office/powerpoint/2010/main">
        <p14:playEvt time="31306" objId="65"/>
        <p14:triggerEvt type="onClick" time="31306" objId="65"/>
        <p14:stopEvt time="34821" objId="65"/>
        <p14:playEvt time="36150" objId="68"/>
        <p14:triggerEvt type="onClick" time="36150" objId="68"/>
        <p14:stopEvt time="38564" objId="68"/>
        <p14:playEvt time="71243" objId="65"/>
        <p14:playEvt time="72940" objId="68"/>
        <p14:stopEvt time="73987" objId="65"/>
        <p14:stopEvt time="73987" objId="68"/>
      </p14:showEvtLst>
    </p:ext>
  </p:extLs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5" cstate="print"/>
          <a:stretch>
            <a:fillRect/>
          </a:stretch>
        </p:blipFill>
        <p:spPr>
          <a:xfrm>
            <a:off x="393191" y="6213347"/>
            <a:ext cx="435864" cy="432816"/>
          </a:xfrm>
          <a:prstGeom prst="rect">
            <a:avLst/>
          </a:prstGeom>
        </p:spPr>
      </p:pic>
      <p:pic>
        <p:nvPicPr>
          <p:cNvPr id="3" name="object 3"/>
          <p:cNvPicPr/>
          <p:nvPr/>
        </p:nvPicPr>
        <p:blipFill>
          <a:blip r:embed="rId6" cstate="print"/>
          <a:stretch>
            <a:fillRect/>
          </a:stretch>
        </p:blipFill>
        <p:spPr>
          <a:xfrm>
            <a:off x="935738" y="6269735"/>
            <a:ext cx="2470404" cy="320040"/>
          </a:xfrm>
          <a:prstGeom prst="rect">
            <a:avLst/>
          </a:prstGeom>
        </p:spPr>
      </p:pic>
      <p:grpSp>
        <p:nvGrpSpPr>
          <p:cNvPr id="4" name="object 4"/>
          <p:cNvGrpSpPr/>
          <p:nvPr/>
        </p:nvGrpSpPr>
        <p:grpSpPr>
          <a:xfrm>
            <a:off x="888494" y="717804"/>
            <a:ext cx="2943225" cy="847725"/>
            <a:chOff x="888491" y="717804"/>
            <a:chExt cx="2943225" cy="847725"/>
          </a:xfrm>
        </p:grpSpPr>
        <p:pic>
          <p:nvPicPr>
            <p:cNvPr id="5" name="object 5"/>
            <p:cNvPicPr/>
            <p:nvPr/>
          </p:nvPicPr>
          <p:blipFill>
            <a:blip r:embed="rId7" cstate="print"/>
            <a:stretch>
              <a:fillRect/>
            </a:stretch>
          </p:blipFill>
          <p:spPr>
            <a:xfrm>
              <a:off x="906770" y="736039"/>
              <a:ext cx="2924574" cy="829140"/>
            </a:xfrm>
            <a:prstGeom prst="rect">
              <a:avLst/>
            </a:prstGeom>
          </p:spPr>
        </p:pic>
        <p:pic>
          <p:nvPicPr>
            <p:cNvPr id="6" name="object 6"/>
            <p:cNvPicPr/>
            <p:nvPr/>
          </p:nvPicPr>
          <p:blipFill>
            <a:blip r:embed="rId8" cstate="print"/>
            <a:stretch>
              <a:fillRect/>
            </a:stretch>
          </p:blipFill>
          <p:spPr>
            <a:xfrm>
              <a:off x="1525523" y="819899"/>
              <a:ext cx="1687068" cy="742200"/>
            </a:xfrm>
            <a:prstGeom prst="rect">
              <a:avLst/>
            </a:prstGeom>
          </p:spPr>
        </p:pic>
        <p:sp>
          <p:nvSpPr>
            <p:cNvPr id="7" name="object 7"/>
            <p:cNvSpPr/>
            <p:nvPr/>
          </p:nvSpPr>
          <p:spPr>
            <a:xfrm>
              <a:off x="888491" y="717804"/>
              <a:ext cx="2859405" cy="754380"/>
            </a:xfrm>
            <a:custGeom>
              <a:avLst/>
              <a:gdLst/>
              <a:ahLst/>
              <a:cxnLst/>
              <a:rect l="l" t="t" r="r" b="b"/>
              <a:pathLst>
                <a:path w="2859404" h="754380">
                  <a:moveTo>
                    <a:pt x="2859024" y="0"/>
                  </a:moveTo>
                  <a:lnTo>
                    <a:pt x="0" y="0"/>
                  </a:lnTo>
                  <a:lnTo>
                    <a:pt x="0" y="754380"/>
                  </a:lnTo>
                  <a:lnTo>
                    <a:pt x="2859024" y="754380"/>
                  </a:lnTo>
                  <a:lnTo>
                    <a:pt x="2672461" y="377190"/>
                  </a:lnTo>
                  <a:lnTo>
                    <a:pt x="2859024" y="0"/>
                  </a:lnTo>
                  <a:close/>
                </a:path>
              </a:pathLst>
            </a:custGeom>
            <a:solidFill>
              <a:srgbClr val="00A78A"/>
            </a:solidFill>
          </p:spPr>
          <p:txBody>
            <a:bodyPr wrap="square" lIns="0" tIns="0" rIns="0" bIns="0" rtlCol="0"/>
            <a:lstStyle/>
            <a:p>
              <a:endParaRPr dirty="0"/>
            </a:p>
          </p:txBody>
        </p:sp>
      </p:grpSp>
      <p:sp>
        <p:nvSpPr>
          <p:cNvPr id="8" name="object 8"/>
          <p:cNvSpPr txBox="1">
            <a:spLocks noGrp="1"/>
          </p:cNvSpPr>
          <p:nvPr>
            <p:ph type="title"/>
          </p:nvPr>
        </p:nvSpPr>
        <p:spPr>
          <a:xfrm>
            <a:off x="1075319" y="900491"/>
            <a:ext cx="2485751" cy="382156"/>
          </a:xfrm>
          <a:prstGeom prst="rect">
            <a:avLst/>
          </a:prstGeom>
        </p:spPr>
        <p:txBody>
          <a:bodyPr vert="horz" wrap="square" lIns="0" tIns="12700" rIns="0" bIns="0" rtlCol="0" anchor="ctr">
            <a:spAutoFit/>
          </a:bodyPr>
          <a:lstStyle/>
          <a:p>
            <a:pPr marL="12700">
              <a:lnSpc>
                <a:spcPct val="100000"/>
              </a:lnSpc>
              <a:spcBef>
                <a:spcPts val="100"/>
              </a:spcBef>
            </a:pPr>
            <a:r>
              <a:rPr lang="en-US" altLang="zh-CN" sz="2400" b="1" dirty="0">
                <a:solidFill>
                  <a:schemeClr val="bg1"/>
                </a:solidFill>
                <a:latin typeface="微软雅黑"/>
                <a:cs typeface="微软雅黑"/>
              </a:rPr>
              <a:t>EF</a:t>
            </a:r>
            <a:r>
              <a:rPr lang="zh-CN" altLang="en-US" sz="2400" b="1" dirty="0">
                <a:solidFill>
                  <a:schemeClr val="bg1"/>
                </a:solidFill>
                <a:latin typeface="微软雅黑"/>
                <a:cs typeface="微软雅黑"/>
              </a:rPr>
              <a:t>预测</a:t>
            </a:r>
            <a:endParaRPr sz="2400" b="1" dirty="0">
              <a:solidFill>
                <a:schemeClr val="bg1"/>
              </a:solidFill>
              <a:latin typeface="微软雅黑"/>
              <a:cs typeface="微软雅黑"/>
            </a:endParaRPr>
          </a:p>
        </p:txBody>
      </p:sp>
      <p:grpSp>
        <p:nvGrpSpPr>
          <p:cNvPr id="9" name="object 9"/>
          <p:cNvGrpSpPr/>
          <p:nvPr/>
        </p:nvGrpSpPr>
        <p:grpSpPr>
          <a:xfrm>
            <a:off x="10489693" y="54866"/>
            <a:ext cx="1702307" cy="3906012"/>
            <a:chOff x="10489691" y="54864"/>
            <a:chExt cx="1702306" cy="3906012"/>
          </a:xfrm>
        </p:grpSpPr>
        <p:pic>
          <p:nvPicPr>
            <p:cNvPr id="10" name="object 10"/>
            <p:cNvPicPr/>
            <p:nvPr/>
          </p:nvPicPr>
          <p:blipFill>
            <a:blip r:embed="rId9" cstate="print"/>
            <a:stretch>
              <a:fillRect/>
            </a:stretch>
          </p:blipFill>
          <p:spPr>
            <a:xfrm>
              <a:off x="10507777" y="73077"/>
              <a:ext cx="786713" cy="609718"/>
            </a:xfrm>
            <a:prstGeom prst="rect">
              <a:avLst/>
            </a:prstGeom>
          </p:spPr>
        </p:pic>
        <p:sp>
          <p:nvSpPr>
            <p:cNvPr id="11" name="object 11"/>
            <p:cNvSpPr/>
            <p:nvPr/>
          </p:nvSpPr>
          <p:spPr>
            <a:xfrm>
              <a:off x="10489691" y="54864"/>
              <a:ext cx="711835" cy="535305"/>
            </a:xfrm>
            <a:custGeom>
              <a:avLst/>
              <a:gdLst/>
              <a:ahLst/>
              <a:cxnLst/>
              <a:rect l="l" t="t" r="r" b="b"/>
              <a:pathLst>
                <a:path w="711834" h="535305">
                  <a:moveTo>
                    <a:pt x="519556" y="92709"/>
                  </a:moveTo>
                  <a:lnTo>
                    <a:pt x="476884" y="92709"/>
                  </a:lnTo>
                  <a:lnTo>
                    <a:pt x="448436" y="106933"/>
                  </a:lnTo>
                  <a:lnTo>
                    <a:pt x="71119" y="299592"/>
                  </a:lnTo>
                  <a:lnTo>
                    <a:pt x="28448" y="328040"/>
                  </a:lnTo>
                  <a:lnTo>
                    <a:pt x="0" y="370839"/>
                  </a:lnTo>
                  <a:lnTo>
                    <a:pt x="0" y="420750"/>
                  </a:lnTo>
                  <a:lnTo>
                    <a:pt x="14224" y="470788"/>
                  </a:lnTo>
                  <a:lnTo>
                    <a:pt x="28448" y="499236"/>
                  </a:lnTo>
                  <a:lnTo>
                    <a:pt x="64007" y="520699"/>
                  </a:lnTo>
                  <a:lnTo>
                    <a:pt x="99694" y="534923"/>
                  </a:lnTo>
                  <a:lnTo>
                    <a:pt x="128142" y="534923"/>
                  </a:lnTo>
                  <a:lnTo>
                    <a:pt x="163702" y="527811"/>
                  </a:lnTo>
                  <a:lnTo>
                    <a:pt x="192150" y="520699"/>
                  </a:lnTo>
                  <a:lnTo>
                    <a:pt x="220784" y="506348"/>
                  </a:lnTo>
                  <a:lnTo>
                    <a:pt x="128142" y="506348"/>
                  </a:lnTo>
                  <a:lnTo>
                    <a:pt x="106806" y="499236"/>
                  </a:lnTo>
                  <a:lnTo>
                    <a:pt x="78231" y="492124"/>
                  </a:lnTo>
                  <a:lnTo>
                    <a:pt x="64007" y="477900"/>
                  </a:lnTo>
                  <a:lnTo>
                    <a:pt x="42672" y="449325"/>
                  </a:lnTo>
                  <a:lnTo>
                    <a:pt x="28448" y="420750"/>
                  </a:lnTo>
                  <a:lnTo>
                    <a:pt x="42672" y="385190"/>
                  </a:lnTo>
                  <a:lnTo>
                    <a:pt x="64007" y="342391"/>
                  </a:lnTo>
                  <a:lnTo>
                    <a:pt x="92582" y="328040"/>
                  </a:lnTo>
                  <a:lnTo>
                    <a:pt x="462660" y="135508"/>
                  </a:lnTo>
                  <a:lnTo>
                    <a:pt x="491108" y="121284"/>
                  </a:lnTo>
                  <a:lnTo>
                    <a:pt x="565784" y="121284"/>
                  </a:lnTo>
                  <a:lnTo>
                    <a:pt x="562228" y="114172"/>
                  </a:lnTo>
                  <a:lnTo>
                    <a:pt x="519556" y="92709"/>
                  </a:lnTo>
                  <a:close/>
                </a:path>
                <a:path w="711834" h="535305">
                  <a:moveTo>
                    <a:pt x="647700" y="35686"/>
                  </a:moveTo>
                  <a:lnTo>
                    <a:pt x="576452" y="35686"/>
                  </a:lnTo>
                  <a:lnTo>
                    <a:pt x="626363" y="64134"/>
                  </a:lnTo>
                  <a:lnTo>
                    <a:pt x="669035" y="106933"/>
                  </a:lnTo>
                  <a:lnTo>
                    <a:pt x="676148" y="149732"/>
                  </a:lnTo>
                  <a:lnTo>
                    <a:pt x="669035" y="199643"/>
                  </a:lnTo>
                  <a:lnTo>
                    <a:pt x="647700" y="235330"/>
                  </a:lnTo>
                  <a:lnTo>
                    <a:pt x="604901" y="278129"/>
                  </a:lnTo>
                  <a:lnTo>
                    <a:pt x="177926" y="492124"/>
                  </a:lnTo>
                  <a:lnTo>
                    <a:pt x="156590" y="499236"/>
                  </a:lnTo>
                  <a:lnTo>
                    <a:pt x="128142" y="506348"/>
                  </a:lnTo>
                  <a:lnTo>
                    <a:pt x="220784" y="506348"/>
                  </a:lnTo>
                  <a:lnTo>
                    <a:pt x="619125" y="306704"/>
                  </a:lnTo>
                  <a:lnTo>
                    <a:pt x="647700" y="285241"/>
                  </a:lnTo>
                  <a:lnTo>
                    <a:pt x="669035" y="256793"/>
                  </a:lnTo>
                  <a:lnTo>
                    <a:pt x="683259" y="235330"/>
                  </a:lnTo>
                  <a:lnTo>
                    <a:pt x="704596" y="206882"/>
                  </a:lnTo>
                  <a:lnTo>
                    <a:pt x="704596" y="171195"/>
                  </a:lnTo>
                  <a:lnTo>
                    <a:pt x="711707" y="142620"/>
                  </a:lnTo>
                  <a:lnTo>
                    <a:pt x="704596" y="114172"/>
                  </a:lnTo>
                  <a:lnTo>
                    <a:pt x="697483" y="85597"/>
                  </a:lnTo>
                  <a:lnTo>
                    <a:pt x="676148" y="57022"/>
                  </a:lnTo>
                  <a:lnTo>
                    <a:pt x="647700" y="35686"/>
                  </a:lnTo>
                  <a:close/>
                </a:path>
                <a:path w="711834" h="535305">
                  <a:moveTo>
                    <a:pt x="565784" y="121284"/>
                  </a:moveTo>
                  <a:lnTo>
                    <a:pt x="512444" y="121284"/>
                  </a:lnTo>
                  <a:lnTo>
                    <a:pt x="533780" y="135508"/>
                  </a:lnTo>
                  <a:lnTo>
                    <a:pt x="548004" y="149732"/>
                  </a:lnTo>
                  <a:lnTo>
                    <a:pt x="562228" y="178307"/>
                  </a:lnTo>
                  <a:lnTo>
                    <a:pt x="562228" y="199643"/>
                  </a:lnTo>
                  <a:lnTo>
                    <a:pt x="540892" y="228218"/>
                  </a:lnTo>
                  <a:lnTo>
                    <a:pt x="519556" y="235330"/>
                  </a:lnTo>
                  <a:lnTo>
                    <a:pt x="163702" y="420750"/>
                  </a:lnTo>
                  <a:lnTo>
                    <a:pt x="163702" y="449325"/>
                  </a:lnTo>
                  <a:lnTo>
                    <a:pt x="185038" y="449325"/>
                  </a:lnTo>
                  <a:lnTo>
                    <a:pt x="540892" y="271017"/>
                  </a:lnTo>
                  <a:lnTo>
                    <a:pt x="569340" y="249681"/>
                  </a:lnTo>
                  <a:lnTo>
                    <a:pt x="590676" y="206882"/>
                  </a:lnTo>
                  <a:lnTo>
                    <a:pt x="590676" y="171195"/>
                  </a:lnTo>
                  <a:lnTo>
                    <a:pt x="565784" y="121284"/>
                  </a:lnTo>
                  <a:close/>
                </a:path>
                <a:path w="711834" h="535305">
                  <a:moveTo>
                    <a:pt x="548004" y="0"/>
                  </a:moveTo>
                  <a:lnTo>
                    <a:pt x="462660" y="14224"/>
                  </a:lnTo>
                  <a:lnTo>
                    <a:pt x="213486" y="149732"/>
                  </a:lnTo>
                  <a:lnTo>
                    <a:pt x="206375" y="164083"/>
                  </a:lnTo>
                  <a:lnTo>
                    <a:pt x="206375" y="171195"/>
                  </a:lnTo>
                  <a:lnTo>
                    <a:pt x="220599" y="178307"/>
                  </a:lnTo>
                  <a:lnTo>
                    <a:pt x="483997" y="42799"/>
                  </a:lnTo>
                  <a:lnTo>
                    <a:pt x="512444" y="35686"/>
                  </a:lnTo>
                  <a:lnTo>
                    <a:pt x="647700" y="35686"/>
                  </a:lnTo>
                  <a:lnTo>
                    <a:pt x="626363" y="14224"/>
                  </a:lnTo>
                  <a:lnTo>
                    <a:pt x="597788" y="7111"/>
                  </a:lnTo>
                  <a:lnTo>
                    <a:pt x="548004" y="0"/>
                  </a:lnTo>
                  <a:close/>
                </a:path>
              </a:pathLst>
            </a:custGeom>
            <a:solidFill>
              <a:srgbClr val="087186"/>
            </a:solidFill>
          </p:spPr>
          <p:txBody>
            <a:bodyPr wrap="square" lIns="0" tIns="0" rIns="0" bIns="0" rtlCol="0"/>
            <a:lstStyle/>
            <a:p>
              <a:endParaRPr/>
            </a:p>
          </p:txBody>
        </p:sp>
        <p:pic>
          <p:nvPicPr>
            <p:cNvPr id="12" name="object 12"/>
            <p:cNvPicPr/>
            <p:nvPr/>
          </p:nvPicPr>
          <p:blipFill>
            <a:blip r:embed="rId10" cstate="print"/>
            <a:stretch>
              <a:fillRect/>
            </a:stretch>
          </p:blipFill>
          <p:spPr>
            <a:xfrm>
              <a:off x="11096244" y="399275"/>
              <a:ext cx="537946" cy="861073"/>
            </a:xfrm>
            <a:prstGeom prst="rect">
              <a:avLst/>
            </a:prstGeom>
          </p:spPr>
        </p:pic>
        <p:sp>
          <p:nvSpPr>
            <p:cNvPr id="13" name="object 13"/>
            <p:cNvSpPr/>
            <p:nvPr/>
          </p:nvSpPr>
          <p:spPr>
            <a:xfrm>
              <a:off x="11096244" y="398907"/>
              <a:ext cx="435609" cy="758825"/>
            </a:xfrm>
            <a:custGeom>
              <a:avLst/>
              <a:gdLst/>
              <a:ahLst/>
              <a:cxnLst/>
              <a:rect l="l" t="t" r="r" b="b"/>
              <a:pathLst>
                <a:path w="435609" h="758825">
                  <a:moveTo>
                    <a:pt x="248538" y="124967"/>
                  </a:moveTo>
                  <a:lnTo>
                    <a:pt x="187578" y="143890"/>
                  </a:lnTo>
                  <a:lnTo>
                    <a:pt x="156463" y="183514"/>
                  </a:lnTo>
                  <a:lnTo>
                    <a:pt x="11429" y="578612"/>
                  </a:lnTo>
                  <a:lnTo>
                    <a:pt x="0" y="638809"/>
                  </a:lnTo>
                  <a:lnTo>
                    <a:pt x="9016" y="689482"/>
                  </a:lnTo>
                  <a:lnTo>
                    <a:pt x="43433" y="725551"/>
                  </a:lnTo>
                  <a:lnTo>
                    <a:pt x="83311" y="746632"/>
                  </a:lnTo>
                  <a:lnTo>
                    <a:pt x="113410" y="757427"/>
                  </a:lnTo>
                  <a:lnTo>
                    <a:pt x="153670" y="758316"/>
                  </a:lnTo>
                  <a:lnTo>
                    <a:pt x="194436" y="739013"/>
                  </a:lnTo>
                  <a:lnTo>
                    <a:pt x="214858" y="727328"/>
                  </a:lnTo>
                  <a:lnTo>
                    <a:pt x="124078" y="727328"/>
                  </a:lnTo>
                  <a:lnTo>
                    <a:pt x="99059" y="721740"/>
                  </a:lnTo>
                  <a:lnTo>
                    <a:pt x="64134" y="705865"/>
                  </a:lnTo>
                  <a:lnTo>
                    <a:pt x="44830" y="665098"/>
                  </a:lnTo>
                  <a:lnTo>
                    <a:pt x="35432" y="634618"/>
                  </a:lnTo>
                  <a:lnTo>
                    <a:pt x="36322" y="594232"/>
                  </a:lnTo>
                  <a:lnTo>
                    <a:pt x="186435" y="194182"/>
                  </a:lnTo>
                  <a:lnTo>
                    <a:pt x="207390" y="164464"/>
                  </a:lnTo>
                  <a:lnTo>
                    <a:pt x="222630" y="159765"/>
                  </a:lnTo>
                  <a:lnTo>
                    <a:pt x="273176" y="150748"/>
                  </a:lnTo>
                  <a:lnTo>
                    <a:pt x="319948" y="150748"/>
                  </a:lnTo>
                  <a:lnTo>
                    <a:pt x="313689" y="141604"/>
                  </a:lnTo>
                  <a:lnTo>
                    <a:pt x="288925" y="125983"/>
                  </a:lnTo>
                  <a:lnTo>
                    <a:pt x="248538" y="124967"/>
                  </a:lnTo>
                  <a:close/>
                </a:path>
                <a:path w="435609" h="758825">
                  <a:moveTo>
                    <a:pt x="373997" y="39623"/>
                  </a:moveTo>
                  <a:lnTo>
                    <a:pt x="265556" y="39623"/>
                  </a:lnTo>
                  <a:lnTo>
                    <a:pt x="315722" y="50926"/>
                  </a:lnTo>
                  <a:lnTo>
                    <a:pt x="360806" y="67055"/>
                  </a:lnTo>
                  <a:lnTo>
                    <a:pt x="390144" y="108076"/>
                  </a:lnTo>
                  <a:lnTo>
                    <a:pt x="399033" y="158622"/>
                  </a:lnTo>
                  <a:lnTo>
                    <a:pt x="387857" y="208787"/>
                  </a:lnTo>
                  <a:lnTo>
                    <a:pt x="221614" y="653922"/>
                  </a:lnTo>
                  <a:lnTo>
                    <a:pt x="195325" y="698753"/>
                  </a:lnTo>
                  <a:lnTo>
                    <a:pt x="149478" y="722883"/>
                  </a:lnTo>
                  <a:lnTo>
                    <a:pt x="124078" y="727328"/>
                  </a:lnTo>
                  <a:lnTo>
                    <a:pt x="214858" y="727328"/>
                  </a:lnTo>
                  <a:lnTo>
                    <a:pt x="219963" y="724407"/>
                  </a:lnTo>
                  <a:lnTo>
                    <a:pt x="240791" y="694689"/>
                  </a:lnTo>
                  <a:lnTo>
                    <a:pt x="251586" y="664717"/>
                  </a:lnTo>
                  <a:lnTo>
                    <a:pt x="417956" y="219582"/>
                  </a:lnTo>
                  <a:lnTo>
                    <a:pt x="428625" y="189610"/>
                  </a:lnTo>
                  <a:lnTo>
                    <a:pt x="429513" y="149225"/>
                  </a:lnTo>
                  <a:lnTo>
                    <a:pt x="435101" y="124205"/>
                  </a:lnTo>
                  <a:lnTo>
                    <a:pt x="406019" y="73025"/>
                  </a:lnTo>
                  <a:lnTo>
                    <a:pt x="373997" y="39623"/>
                  </a:lnTo>
                  <a:close/>
                </a:path>
                <a:path w="435609" h="758825">
                  <a:moveTo>
                    <a:pt x="319948" y="150748"/>
                  </a:moveTo>
                  <a:lnTo>
                    <a:pt x="273176" y="150748"/>
                  </a:lnTo>
                  <a:lnTo>
                    <a:pt x="307721" y="186816"/>
                  </a:lnTo>
                  <a:lnTo>
                    <a:pt x="316610" y="237489"/>
                  </a:lnTo>
                  <a:lnTo>
                    <a:pt x="167004" y="617346"/>
                  </a:lnTo>
                  <a:lnTo>
                    <a:pt x="166750" y="627506"/>
                  </a:lnTo>
                  <a:lnTo>
                    <a:pt x="176529" y="637793"/>
                  </a:lnTo>
                  <a:lnTo>
                    <a:pt x="196976" y="628141"/>
                  </a:lnTo>
                  <a:lnTo>
                    <a:pt x="202056" y="623188"/>
                  </a:lnTo>
                  <a:lnTo>
                    <a:pt x="341502" y="253110"/>
                  </a:lnTo>
                  <a:lnTo>
                    <a:pt x="347345" y="218058"/>
                  </a:lnTo>
                  <a:lnTo>
                    <a:pt x="338200" y="177418"/>
                  </a:lnTo>
                  <a:lnTo>
                    <a:pt x="319948" y="150748"/>
                  </a:lnTo>
                  <a:close/>
                </a:path>
                <a:path w="435609" h="758825">
                  <a:moveTo>
                    <a:pt x="296799" y="0"/>
                  </a:moveTo>
                  <a:lnTo>
                    <a:pt x="236092" y="8762"/>
                  </a:lnTo>
                  <a:lnTo>
                    <a:pt x="159384" y="52450"/>
                  </a:lnTo>
                  <a:lnTo>
                    <a:pt x="117475" y="122046"/>
                  </a:lnTo>
                  <a:lnTo>
                    <a:pt x="20954" y="382142"/>
                  </a:lnTo>
                  <a:lnTo>
                    <a:pt x="20700" y="392175"/>
                  </a:lnTo>
                  <a:lnTo>
                    <a:pt x="30606" y="402589"/>
                  </a:lnTo>
                  <a:lnTo>
                    <a:pt x="40639" y="402716"/>
                  </a:lnTo>
                  <a:lnTo>
                    <a:pt x="50926" y="392938"/>
                  </a:lnTo>
                  <a:lnTo>
                    <a:pt x="152653" y="127888"/>
                  </a:lnTo>
                  <a:lnTo>
                    <a:pt x="163449" y="97916"/>
                  </a:lnTo>
                  <a:lnTo>
                    <a:pt x="179070" y="73025"/>
                  </a:lnTo>
                  <a:lnTo>
                    <a:pt x="215010" y="48640"/>
                  </a:lnTo>
                  <a:lnTo>
                    <a:pt x="265556" y="39623"/>
                  </a:lnTo>
                  <a:lnTo>
                    <a:pt x="373997" y="39623"/>
                  </a:lnTo>
                  <a:lnTo>
                    <a:pt x="356742" y="21589"/>
                  </a:lnTo>
                  <a:lnTo>
                    <a:pt x="296799" y="0"/>
                  </a:lnTo>
                  <a:close/>
                </a:path>
              </a:pathLst>
            </a:custGeom>
            <a:solidFill>
              <a:srgbClr val="087186"/>
            </a:solidFill>
          </p:spPr>
          <p:txBody>
            <a:bodyPr wrap="square" lIns="0" tIns="0" rIns="0" bIns="0" rtlCol="0"/>
            <a:lstStyle/>
            <a:p>
              <a:endParaRPr/>
            </a:p>
          </p:txBody>
        </p:sp>
        <p:pic>
          <p:nvPicPr>
            <p:cNvPr id="14" name="object 14"/>
            <p:cNvPicPr/>
            <p:nvPr/>
          </p:nvPicPr>
          <p:blipFill>
            <a:blip r:embed="rId11" cstate="print"/>
            <a:stretch>
              <a:fillRect/>
            </a:stretch>
          </p:blipFill>
          <p:spPr>
            <a:xfrm>
              <a:off x="11097598" y="1613841"/>
              <a:ext cx="788174" cy="609718"/>
            </a:xfrm>
            <a:prstGeom prst="rect">
              <a:avLst/>
            </a:prstGeom>
          </p:spPr>
        </p:pic>
        <p:sp>
          <p:nvSpPr>
            <p:cNvPr id="15" name="object 15"/>
            <p:cNvSpPr/>
            <p:nvPr/>
          </p:nvSpPr>
          <p:spPr>
            <a:xfrm>
              <a:off x="11079479" y="1595627"/>
              <a:ext cx="713740" cy="535305"/>
            </a:xfrm>
            <a:custGeom>
              <a:avLst/>
              <a:gdLst/>
              <a:ahLst/>
              <a:cxnLst/>
              <a:rect l="l" t="t" r="r" b="b"/>
              <a:pathLst>
                <a:path w="713740" h="535305">
                  <a:moveTo>
                    <a:pt x="477900" y="85598"/>
                  </a:moveTo>
                  <a:lnTo>
                    <a:pt x="64135" y="292481"/>
                  </a:lnTo>
                  <a:lnTo>
                    <a:pt x="28575" y="320929"/>
                  </a:lnTo>
                  <a:lnTo>
                    <a:pt x="7112" y="370839"/>
                  </a:lnTo>
                  <a:lnTo>
                    <a:pt x="0" y="420750"/>
                  </a:lnTo>
                  <a:lnTo>
                    <a:pt x="7112" y="470788"/>
                  </a:lnTo>
                  <a:lnTo>
                    <a:pt x="35687" y="499237"/>
                  </a:lnTo>
                  <a:lnTo>
                    <a:pt x="71374" y="527812"/>
                  </a:lnTo>
                  <a:lnTo>
                    <a:pt x="121285" y="534924"/>
                  </a:lnTo>
                  <a:lnTo>
                    <a:pt x="164084" y="527812"/>
                  </a:lnTo>
                  <a:lnTo>
                    <a:pt x="192531" y="513588"/>
                  </a:lnTo>
                  <a:lnTo>
                    <a:pt x="219849" y="499237"/>
                  </a:lnTo>
                  <a:lnTo>
                    <a:pt x="106934" y="499237"/>
                  </a:lnTo>
                  <a:lnTo>
                    <a:pt x="64135" y="477900"/>
                  </a:lnTo>
                  <a:lnTo>
                    <a:pt x="42799" y="449325"/>
                  </a:lnTo>
                  <a:lnTo>
                    <a:pt x="28575" y="413638"/>
                  </a:lnTo>
                  <a:lnTo>
                    <a:pt x="35687" y="370839"/>
                  </a:lnTo>
                  <a:lnTo>
                    <a:pt x="57023" y="342392"/>
                  </a:lnTo>
                  <a:lnTo>
                    <a:pt x="85598" y="320929"/>
                  </a:lnTo>
                  <a:lnTo>
                    <a:pt x="456438" y="121285"/>
                  </a:lnTo>
                  <a:lnTo>
                    <a:pt x="572381" y="121285"/>
                  </a:lnTo>
                  <a:lnTo>
                    <a:pt x="556260" y="99822"/>
                  </a:lnTo>
                  <a:lnTo>
                    <a:pt x="520700" y="92710"/>
                  </a:lnTo>
                  <a:lnTo>
                    <a:pt x="477900" y="85598"/>
                  </a:lnTo>
                  <a:close/>
                </a:path>
                <a:path w="713740" h="535305">
                  <a:moveTo>
                    <a:pt x="639628" y="28575"/>
                  </a:moveTo>
                  <a:lnTo>
                    <a:pt x="527812" y="28575"/>
                  </a:lnTo>
                  <a:lnTo>
                    <a:pt x="584835" y="35687"/>
                  </a:lnTo>
                  <a:lnTo>
                    <a:pt x="620522" y="57023"/>
                  </a:lnTo>
                  <a:lnTo>
                    <a:pt x="663321" y="92710"/>
                  </a:lnTo>
                  <a:lnTo>
                    <a:pt x="670433" y="142621"/>
                  </a:lnTo>
                  <a:lnTo>
                    <a:pt x="670433" y="192532"/>
                  </a:lnTo>
                  <a:lnTo>
                    <a:pt x="641858" y="235331"/>
                  </a:lnTo>
                  <a:lnTo>
                    <a:pt x="606298" y="263906"/>
                  </a:lnTo>
                  <a:lnTo>
                    <a:pt x="178308" y="485013"/>
                  </a:lnTo>
                  <a:lnTo>
                    <a:pt x="142621" y="499237"/>
                  </a:lnTo>
                  <a:lnTo>
                    <a:pt x="219849" y="499237"/>
                  </a:lnTo>
                  <a:lnTo>
                    <a:pt x="613410" y="292481"/>
                  </a:lnTo>
                  <a:lnTo>
                    <a:pt x="641858" y="278130"/>
                  </a:lnTo>
                  <a:lnTo>
                    <a:pt x="670433" y="256794"/>
                  </a:lnTo>
                  <a:lnTo>
                    <a:pt x="691896" y="228219"/>
                  </a:lnTo>
                  <a:lnTo>
                    <a:pt x="699008" y="199644"/>
                  </a:lnTo>
                  <a:lnTo>
                    <a:pt x="713231" y="171196"/>
                  </a:lnTo>
                  <a:lnTo>
                    <a:pt x="713231" y="142621"/>
                  </a:lnTo>
                  <a:lnTo>
                    <a:pt x="699008" y="114173"/>
                  </a:lnTo>
                  <a:lnTo>
                    <a:pt x="691896" y="85598"/>
                  </a:lnTo>
                  <a:lnTo>
                    <a:pt x="670433" y="57023"/>
                  </a:lnTo>
                  <a:lnTo>
                    <a:pt x="649097" y="35687"/>
                  </a:lnTo>
                  <a:lnTo>
                    <a:pt x="639628" y="28575"/>
                  </a:lnTo>
                  <a:close/>
                </a:path>
                <a:path w="713740" h="535305">
                  <a:moveTo>
                    <a:pt x="572381" y="121285"/>
                  </a:moveTo>
                  <a:lnTo>
                    <a:pt x="506349" y="121285"/>
                  </a:lnTo>
                  <a:lnTo>
                    <a:pt x="534924" y="128397"/>
                  </a:lnTo>
                  <a:lnTo>
                    <a:pt x="549148" y="149733"/>
                  </a:lnTo>
                  <a:lnTo>
                    <a:pt x="556260" y="171196"/>
                  </a:lnTo>
                  <a:lnTo>
                    <a:pt x="556260" y="199644"/>
                  </a:lnTo>
                  <a:lnTo>
                    <a:pt x="520700" y="235331"/>
                  </a:lnTo>
                  <a:lnTo>
                    <a:pt x="171196" y="420750"/>
                  </a:lnTo>
                  <a:lnTo>
                    <a:pt x="164084" y="427989"/>
                  </a:lnTo>
                  <a:lnTo>
                    <a:pt x="164084" y="442213"/>
                  </a:lnTo>
                  <a:lnTo>
                    <a:pt x="171196" y="449325"/>
                  </a:lnTo>
                  <a:lnTo>
                    <a:pt x="178308" y="449325"/>
                  </a:lnTo>
                  <a:lnTo>
                    <a:pt x="534924" y="263906"/>
                  </a:lnTo>
                  <a:lnTo>
                    <a:pt x="563499" y="235331"/>
                  </a:lnTo>
                  <a:lnTo>
                    <a:pt x="584835" y="206883"/>
                  </a:lnTo>
                  <a:lnTo>
                    <a:pt x="591947" y="171196"/>
                  </a:lnTo>
                  <a:lnTo>
                    <a:pt x="577723" y="128397"/>
                  </a:lnTo>
                  <a:lnTo>
                    <a:pt x="572381" y="121285"/>
                  </a:lnTo>
                  <a:close/>
                </a:path>
                <a:path w="713740" h="535305">
                  <a:moveTo>
                    <a:pt x="556260" y="0"/>
                  </a:moveTo>
                  <a:lnTo>
                    <a:pt x="527812" y="0"/>
                  </a:lnTo>
                  <a:lnTo>
                    <a:pt x="470789" y="14224"/>
                  </a:lnTo>
                  <a:lnTo>
                    <a:pt x="206883" y="149733"/>
                  </a:lnTo>
                  <a:lnTo>
                    <a:pt x="199644" y="164084"/>
                  </a:lnTo>
                  <a:lnTo>
                    <a:pt x="199644" y="171196"/>
                  </a:lnTo>
                  <a:lnTo>
                    <a:pt x="206883" y="178308"/>
                  </a:lnTo>
                  <a:lnTo>
                    <a:pt x="228219" y="178308"/>
                  </a:lnTo>
                  <a:lnTo>
                    <a:pt x="477900" y="42799"/>
                  </a:lnTo>
                  <a:lnTo>
                    <a:pt x="527812" y="28575"/>
                  </a:lnTo>
                  <a:lnTo>
                    <a:pt x="639628" y="28575"/>
                  </a:lnTo>
                  <a:lnTo>
                    <a:pt x="620522" y="14224"/>
                  </a:lnTo>
                  <a:lnTo>
                    <a:pt x="591947" y="7112"/>
                  </a:lnTo>
                  <a:lnTo>
                    <a:pt x="556260" y="0"/>
                  </a:lnTo>
                  <a:close/>
                </a:path>
              </a:pathLst>
            </a:custGeom>
            <a:solidFill>
              <a:srgbClr val="EAAB28"/>
            </a:solidFill>
          </p:spPr>
          <p:txBody>
            <a:bodyPr wrap="square" lIns="0" tIns="0" rIns="0" bIns="0" rtlCol="0"/>
            <a:lstStyle/>
            <a:p>
              <a:endParaRPr/>
            </a:p>
          </p:txBody>
        </p:sp>
        <p:pic>
          <p:nvPicPr>
            <p:cNvPr id="16" name="object 16"/>
            <p:cNvPicPr/>
            <p:nvPr/>
          </p:nvPicPr>
          <p:blipFill>
            <a:blip r:embed="rId12" cstate="print"/>
            <a:stretch>
              <a:fillRect/>
            </a:stretch>
          </p:blipFill>
          <p:spPr>
            <a:xfrm>
              <a:off x="11356847" y="1072857"/>
              <a:ext cx="807732" cy="621830"/>
            </a:xfrm>
            <a:prstGeom prst="rect">
              <a:avLst/>
            </a:prstGeom>
          </p:spPr>
        </p:pic>
        <p:sp>
          <p:nvSpPr>
            <p:cNvPr id="17" name="object 17"/>
            <p:cNvSpPr/>
            <p:nvPr/>
          </p:nvSpPr>
          <p:spPr>
            <a:xfrm>
              <a:off x="11356847" y="1072896"/>
              <a:ext cx="706120" cy="520065"/>
            </a:xfrm>
            <a:custGeom>
              <a:avLst/>
              <a:gdLst/>
              <a:ahLst/>
              <a:cxnLst/>
              <a:rect l="l" t="t" r="r" b="b"/>
              <a:pathLst>
                <a:path w="706120" h="520065">
                  <a:moveTo>
                    <a:pt x="527430" y="85470"/>
                  </a:moveTo>
                  <a:lnTo>
                    <a:pt x="484631" y="85470"/>
                  </a:lnTo>
                  <a:lnTo>
                    <a:pt x="449072" y="92582"/>
                  </a:lnTo>
                  <a:lnTo>
                    <a:pt x="71247" y="277621"/>
                  </a:lnTo>
                  <a:lnTo>
                    <a:pt x="28448" y="306069"/>
                  </a:lnTo>
                  <a:lnTo>
                    <a:pt x="7111" y="355980"/>
                  </a:lnTo>
                  <a:lnTo>
                    <a:pt x="0" y="398652"/>
                  </a:lnTo>
                  <a:lnTo>
                    <a:pt x="7111" y="448437"/>
                  </a:lnTo>
                  <a:lnTo>
                    <a:pt x="35686" y="491236"/>
                  </a:lnTo>
                  <a:lnTo>
                    <a:pt x="71247" y="505459"/>
                  </a:lnTo>
                  <a:lnTo>
                    <a:pt x="114046" y="519683"/>
                  </a:lnTo>
                  <a:lnTo>
                    <a:pt x="163956" y="519683"/>
                  </a:lnTo>
                  <a:lnTo>
                    <a:pt x="192404" y="505459"/>
                  </a:lnTo>
                  <a:lnTo>
                    <a:pt x="221867" y="491236"/>
                  </a:lnTo>
                  <a:lnTo>
                    <a:pt x="128270" y="491236"/>
                  </a:lnTo>
                  <a:lnTo>
                    <a:pt x="92709" y="477012"/>
                  </a:lnTo>
                  <a:lnTo>
                    <a:pt x="64134" y="462788"/>
                  </a:lnTo>
                  <a:lnTo>
                    <a:pt x="35686" y="427100"/>
                  </a:lnTo>
                  <a:lnTo>
                    <a:pt x="28448" y="398652"/>
                  </a:lnTo>
                  <a:lnTo>
                    <a:pt x="35686" y="363092"/>
                  </a:lnTo>
                  <a:lnTo>
                    <a:pt x="57023" y="327532"/>
                  </a:lnTo>
                  <a:lnTo>
                    <a:pt x="85471" y="306069"/>
                  </a:lnTo>
                  <a:lnTo>
                    <a:pt x="470407" y="121030"/>
                  </a:lnTo>
                  <a:lnTo>
                    <a:pt x="484631" y="113918"/>
                  </a:lnTo>
                  <a:lnTo>
                    <a:pt x="568451" y="113918"/>
                  </a:lnTo>
                  <a:lnTo>
                    <a:pt x="563118" y="106806"/>
                  </a:lnTo>
                  <a:lnTo>
                    <a:pt x="527430" y="85470"/>
                  </a:lnTo>
                  <a:close/>
                </a:path>
                <a:path w="706120" h="520065">
                  <a:moveTo>
                    <a:pt x="653330" y="28448"/>
                  </a:moveTo>
                  <a:lnTo>
                    <a:pt x="534543" y="28448"/>
                  </a:lnTo>
                  <a:lnTo>
                    <a:pt x="591566" y="35559"/>
                  </a:lnTo>
                  <a:lnTo>
                    <a:pt x="634365" y="56895"/>
                  </a:lnTo>
                  <a:lnTo>
                    <a:pt x="669925" y="92582"/>
                  </a:lnTo>
                  <a:lnTo>
                    <a:pt x="677163" y="142366"/>
                  </a:lnTo>
                  <a:lnTo>
                    <a:pt x="669925" y="192150"/>
                  </a:lnTo>
                  <a:lnTo>
                    <a:pt x="641476" y="234950"/>
                  </a:lnTo>
                  <a:lnTo>
                    <a:pt x="605790" y="270509"/>
                  </a:lnTo>
                  <a:lnTo>
                    <a:pt x="171069" y="477012"/>
                  </a:lnTo>
                  <a:lnTo>
                    <a:pt x="128270" y="491236"/>
                  </a:lnTo>
                  <a:lnTo>
                    <a:pt x="221867" y="491236"/>
                  </a:lnTo>
                  <a:lnTo>
                    <a:pt x="620141" y="298957"/>
                  </a:lnTo>
                  <a:lnTo>
                    <a:pt x="669925" y="256286"/>
                  </a:lnTo>
                  <a:lnTo>
                    <a:pt x="698500" y="199389"/>
                  </a:lnTo>
                  <a:lnTo>
                    <a:pt x="705611" y="170814"/>
                  </a:lnTo>
                  <a:lnTo>
                    <a:pt x="705611" y="113918"/>
                  </a:lnTo>
                  <a:lnTo>
                    <a:pt x="698500" y="85470"/>
                  </a:lnTo>
                  <a:lnTo>
                    <a:pt x="677163" y="56895"/>
                  </a:lnTo>
                  <a:lnTo>
                    <a:pt x="662812" y="35559"/>
                  </a:lnTo>
                  <a:lnTo>
                    <a:pt x="653330" y="28448"/>
                  </a:lnTo>
                  <a:close/>
                </a:path>
                <a:path w="706120" h="520065">
                  <a:moveTo>
                    <a:pt x="568451" y="113918"/>
                  </a:moveTo>
                  <a:lnTo>
                    <a:pt x="513206" y="113918"/>
                  </a:lnTo>
                  <a:lnTo>
                    <a:pt x="534543" y="135254"/>
                  </a:lnTo>
                  <a:lnTo>
                    <a:pt x="555878" y="149478"/>
                  </a:lnTo>
                  <a:lnTo>
                    <a:pt x="563118" y="170814"/>
                  </a:lnTo>
                  <a:lnTo>
                    <a:pt x="555878" y="199389"/>
                  </a:lnTo>
                  <a:lnTo>
                    <a:pt x="548767" y="220725"/>
                  </a:lnTo>
                  <a:lnTo>
                    <a:pt x="527430" y="234950"/>
                  </a:lnTo>
                  <a:lnTo>
                    <a:pt x="171069" y="412876"/>
                  </a:lnTo>
                  <a:lnTo>
                    <a:pt x="163956" y="419988"/>
                  </a:lnTo>
                  <a:lnTo>
                    <a:pt x="163956" y="427100"/>
                  </a:lnTo>
                  <a:lnTo>
                    <a:pt x="171069" y="441325"/>
                  </a:lnTo>
                  <a:lnTo>
                    <a:pt x="178180" y="441325"/>
                  </a:lnTo>
                  <a:lnTo>
                    <a:pt x="534543" y="270509"/>
                  </a:lnTo>
                  <a:lnTo>
                    <a:pt x="577342" y="234950"/>
                  </a:lnTo>
                  <a:lnTo>
                    <a:pt x="591566" y="206501"/>
                  </a:lnTo>
                  <a:lnTo>
                    <a:pt x="591566" y="170814"/>
                  </a:lnTo>
                  <a:lnTo>
                    <a:pt x="584453" y="135254"/>
                  </a:lnTo>
                  <a:lnTo>
                    <a:pt x="568451" y="113918"/>
                  </a:lnTo>
                  <a:close/>
                </a:path>
                <a:path w="706120" h="520065">
                  <a:moveTo>
                    <a:pt x="605790" y="0"/>
                  </a:moveTo>
                  <a:lnTo>
                    <a:pt x="506095" y="0"/>
                  </a:lnTo>
                  <a:lnTo>
                    <a:pt x="477520" y="7112"/>
                  </a:lnTo>
                  <a:lnTo>
                    <a:pt x="206755" y="142366"/>
                  </a:lnTo>
                  <a:lnTo>
                    <a:pt x="206755" y="163702"/>
                  </a:lnTo>
                  <a:lnTo>
                    <a:pt x="220979" y="170814"/>
                  </a:lnTo>
                  <a:lnTo>
                    <a:pt x="228092" y="163702"/>
                  </a:lnTo>
                  <a:lnTo>
                    <a:pt x="484631" y="35559"/>
                  </a:lnTo>
                  <a:lnTo>
                    <a:pt x="534543" y="28448"/>
                  </a:lnTo>
                  <a:lnTo>
                    <a:pt x="653330" y="28448"/>
                  </a:lnTo>
                  <a:lnTo>
                    <a:pt x="634365" y="14224"/>
                  </a:lnTo>
                  <a:lnTo>
                    <a:pt x="605790" y="0"/>
                  </a:lnTo>
                  <a:close/>
                </a:path>
              </a:pathLst>
            </a:custGeom>
            <a:solidFill>
              <a:srgbClr val="DE5513"/>
            </a:solidFill>
          </p:spPr>
          <p:txBody>
            <a:bodyPr wrap="square" lIns="0" tIns="0" rIns="0" bIns="0" rtlCol="0"/>
            <a:lstStyle/>
            <a:p>
              <a:endParaRPr/>
            </a:p>
          </p:txBody>
        </p:sp>
        <p:pic>
          <p:nvPicPr>
            <p:cNvPr id="18" name="object 18"/>
            <p:cNvPicPr/>
            <p:nvPr/>
          </p:nvPicPr>
          <p:blipFill>
            <a:blip r:embed="rId13" cstate="print"/>
            <a:stretch>
              <a:fillRect/>
            </a:stretch>
          </p:blipFill>
          <p:spPr>
            <a:xfrm>
              <a:off x="10741151" y="1638300"/>
              <a:ext cx="1450846" cy="2322576"/>
            </a:xfrm>
            <a:prstGeom prst="rect">
              <a:avLst/>
            </a:prstGeom>
          </p:spPr>
        </p:pic>
        <p:sp>
          <p:nvSpPr>
            <p:cNvPr id="19" name="object 19"/>
            <p:cNvSpPr/>
            <p:nvPr/>
          </p:nvSpPr>
          <p:spPr>
            <a:xfrm>
              <a:off x="11446128" y="2285491"/>
              <a:ext cx="167005" cy="334645"/>
            </a:xfrm>
            <a:custGeom>
              <a:avLst/>
              <a:gdLst/>
              <a:ahLst/>
              <a:cxnLst/>
              <a:rect l="l" t="t" r="r" b="b"/>
              <a:pathLst>
                <a:path w="167004" h="334644">
                  <a:moveTo>
                    <a:pt x="122047" y="0"/>
                  </a:moveTo>
                  <a:lnTo>
                    <a:pt x="117475" y="7747"/>
                  </a:lnTo>
                  <a:lnTo>
                    <a:pt x="0" y="210058"/>
                  </a:lnTo>
                  <a:lnTo>
                    <a:pt x="5334" y="254762"/>
                  </a:lnTo>
                  <a:lnTo>
                    <a:pt x="29464" y="320802"/>
                  </a:lnTo>
                  <a:lnTo>
                    <a:pt x="52831" y="334391"/>
                  </a:lnTo>
                  <a:lnTo>
                    <a:pt x="167004" y="119634"/>
                  </a:lnTo>
                  <a:lnTo>
                    <a:pt x="164973" y="87249"/>
                  </a:lnTo>
                  <a:lnTo>
                    <a:pt x="129794" y="4445"/>
                  </a:lnTo>
                  <a:lnTo>
                    <a:pt x="122047" y="0"/>
                  </a:lnTo>
                  <a:close/>
                </a:path>
              </a:pathLst>
            </a:custGeom>
            <a:solidFill>
              <a:srgbClr val="E65E09"/>
            </a:solidFill>
          </p:spPr>
          <p:txBody>
            <a:bodyPr wrap="square" lIns="0" tIns="0" rIns="0" bIns="0" rtlCol="0"/>
            <a:lstStyle/>
            <a:p>
              <a:endParaRPr/>
            </a:p>
          </p:txBody>
        </p:sp>
        <p:sp>
          <p:nvSpPr>
            <p:cNvPr id="20" name="object 20"/>
            <p:cNvSpPr/>
            <p:nvPr/>
          </p:nvSpPr>
          <p:spPr>
            <a:xfrm>
              <a:off x="10761599" y="2386583"/>
              <a:ext cx="853440" cy="1299210"/>
            </a:xfrm>
            <a:custGeom>
              <a:avLst/>
              <a:gdLst/>
              <a:ahLst/>
              <a:cxnLst/>
              <a:rect l="l" t="t" r="r" b="b"/>
              <a:pathLst>
                <a:path w="853440" h="1299210">
                  <a:moveTo>
                    <a:pt x="853313" y="248539"/>
                  </a:moveTo>
                  <a:lnTo>
                    <a:pt x="835660" y="207137"/>
                  </a:lnTo>
                  <a:lnTo>
                    <a:pt x="833755" y="174752"/>
                  </a:lnTo>
                  <a:lnTo>
                    <a:pt x="814832" y="153416"/>
                  </a:lnTo>
                  <a:lnTo>
                    <a:pt x="802347" y="147078"/>
                  </a:lnTo>
                  <a:lnTo>
                    <a:pt x="835406" y="82042"/>
                  </a:lnTo>
                  <a:lnTo>
                    <a:pt x="848995" y="58801"/>
                  </a:lnTo>
                  <a:lnTo>
                    <a:pt x="747776" y="0"/>
                  </a:lnTo>
                  <a:lnTo>
                    <a:pt x="735584" y="3302"/>
                  </a:lnTo>
                  <a:lnTo>
                    <a:pt x="726440" y="18796"/>
                  </a:lnTo>
                  <a:lnTo>
                    <a:pt x="686269" y="88011"/>
                  </a:lnTo>
                  <a:lnTo>
                    <a:pt x="670306" y="79883"/>
                  </a:lnTo>
                  <a:lnTo>
                    <a:pt x="617855" y="80645"/>
                  </a:lnTo>
                  <a:lnTo>
                    <a:pt x="576326" y="98171"/>
                  </a:lnTo>
                  <a:lnTo>
                    <a:pt x="545973" y="132588"/>
                  </a:lnTo>
                  <a:lnTo>
                    <a:pt x="13589" y="1103376"/>
                  </a:lnTo>
                  <a:lnTo>
                    <a:pt x="0" y="1126744"/>
                  </a:lnTo>
                  <a:lnTo>
                    <a:pt x="11049" y="1143508"/>
                  </a:lnTo>
                  <a:lnTo>
                    <a:pt x="17653" y="1168146"/>
                  </a:lnTo>
                  <a:lnTo>
                    <a:pt x="243332" y="1299210"/>
                  </a:lnTo>
                  <a:lnTo>
                    <a:pt x="267970" y="1292606"/>
                  </a:lnTo>
                  <a:lnTo>
                    <a:pt x="284734" y="1281557"/>
                  </a:lnTo>
                  <a:lnTo>
                    <a:pt x="306070" y="1262761"/>
                  </a:lnTo>
                  <a:lnTo>
                    <a:pt x="846201" y="296545"/>
                  </a:lnTo>
                  <a:lnTo>
                    <a:pt x="853313" y="248539"/>
                  </a:lnTo>
                  <a:close/>
                </a:path>
              </a:pathLst>
            </a:custGeom>
            <a:solidFill>
              <a:srgbClr val="FFFFFF"/>
            </a:solidFill>
          </p:spPr>
          <p:txBody>
            <a:bodyPr wrap="square" lIns="0" tIns="0" rIns="0" bIns="0" rtlCol="0"/>
            <a:lstStyle/>
            <a:p>
              <a:endParaRPr/>
            </a:p>
          </p:txBody>
        </p:sp>
        <p:sp>
          <p:nvSpPr>
            <p:cNvPr id="21" name="object 21"/>
            <p:cNvSpPr/>
            <p:nvPr/>
          </p:nvSpPr>
          <p:spPr>
            <a:xfrm>
              <a:off x="10740770" y="2516631"/>
              <a:ext cx="880110" cy="1138555"/>
            </a:xfrm>
            <a:custGeom>
              <a:avLst/>
              <a:gdLst/>
              <a:ahLst/>
              <a:cxnLst/>
              <a:rect l="l" t="t" r="r" b="b"/>
              <a:pathLst>
                <a:path w="880109" h="1138554">
                  <a:moveTo>
                    <a:pt x="526669" y="0"/>
                  </a:moveTo>
                  <a:lnTo>
                    <a:pt x="502030" y="6603"/>
                  </a:lnTo>
                  <a:lnTo>
                    <a:pt x="5842" y="915034"/>
                  </a:lnTo>
                  <a:lnTo>
                    <a:pt x="0" y="942975"/>
                  </a:lnTo>
                  <a:lnTo>
                    <a:pt x="34417" y="973327"/>
                  </a:lnTo>
                  <a:lnTo>
                    <a:pt x="326898" y="1132712"/>
                  </a:lnTo>
                  <a:lnTo>
                    <a:pt x="354837" y="1138427"/>
                  </a:lnTo>
                  <a:lnTo>
                    <a:pt x="376174" y="1119631"/>
                  </a:lnTo>
                  <a:lnTo>
                    <a:pt x="880109" y="215645"/>
                  </a:lnTo>
                  <a:lnTo>
                    <a:pt x="878077" y="183260"/>
                  </a:lnTo>
                  <a:lnTo>
                    <a:pt x="867028" y="166496"/>
                  </a:lnTo>
                  <a:lnTo>
                    <a:pt x="566801" y="2539"/>
                  </a:lnTo>
                  <a:lnTo>
                    <a:pt x="526669" y="0"/>
                  </a:lnTo>
                  <a:close/>
                </a:path>
              </a:pathLst>
            </a:custGeom>
            <a:solidFill>
              <a:srgbClr val="EB6308"/>
            </a:solidFill>
          </p:spPr>
          <p:txBody>
            <a:bodyPr wrap="square" lIns="0" tIns="0" rIns="0" bIns="0" rtlCol="0"/>
            <a:lstStyle/>
            <a:p>
              <a:endParaRPr/>
            </a:p>
          </p:txBody>
        </p:sp>
        <p:sp>
          <p:nvSpPr>
            <p:cNvPr id="22" name="object 22"/>
            <p:cNvSpPr/>
            <p:nvPr/>
          </p:nvSpPr>
          <p:spPr>
            <a:xfrm>
              <a:off x="10760201" y="2546477"/>
              <a:ext cx="847725" cy="1066800"/>
            </a:xfrm>
            <a:custGeom>
              <a:avLst/>
              <a:gdLst/>
              <a:ahLst/>
              <a:cxnLst/>
              <a:rect l="l" t="t" r="r" b="b"/>
              <a:pathLst>
                <a:path w="847725" h="1066800">
                  <a:moveTo>
                    <a:pt x="469138" y="0"/>
                  </a:moveTo>
                  <a:lnTo>
                    <a:pt x="0" y="861949"/>
                  </a:lnTo>
                  <a:lnTo>
                    <a:pt x="370204" y="1066419"/>
                  </a:lnTo>
                  <a:lnTo>
                    <a:pt x="847217" y="209169"/>
                  </a:lnTo>
                  <a:lnTo>
                    <a:pt x="469138" y="0"/>
                  </a:lnTo>
                  <a:close/>
                </a:path>
              </a:pathLst>
            </a:custGeom>
            <a:solidFill>
              <a:srgbClr val="F9B600"/>
            </a:solidFill>
          </p:spPr>
          <p:txBody>
            <a:bodyPr wrap="square" lIns="0" tIns="0" rIns="0" bIns="0" rtlCol="0"/>
            <a:lstStyle/>
            <a:p>
              <a:endParaRPr/>
            </a:p>
          </p:txBody>
        </p:sp>
        <p:sp>
          <p:nvSpPr>
            <p:cNvPr id="23" name="object 23"/>
            <p:cNvSpPr/>
            <p:nvPr/>
          </p:nvSpPr>
          <p:spPr>
            <a:xfrm>
              <a:off x="11527535" y="1647063"/>
              <a:ext cx="568325" cy="581660"/>
            </a:xfrm>
            <a:custGeom>
              <a:avLst/>
              <a:gdLst/>
              <a:ahLst/>
              <a:cxnLst/>
              <a:rect l="l" t="t" r="r" b="b"/>
              <a:pathLst>
                <a:path w="568325" h="581660">
                  <a:moveTo>
                    <a:pt x="213614" y="0"/>
                  </a:moveTo>
                  <a:lnTo>
                    <a:pt x="192278" y="18796"/>
                  </a:lnTo>
                  <a:lnTo>
                    <a:pt x="10287" y="350138"/>
                  </a:lnTo>
                  <a:lnTo>
                    <a:pt x="0" y="385825"/>
                  </a:lnTo>
                  <a:lnTo>
                    <a:pt x="26543" y="411734"/>
                  </a:lnTo>
                  <a:lnTo>
                    <a:pt x="326771" y="575563"/>
                  </a:lnTo>
                  <a:lnTo>
                    <a:pt x="354711" y="581406"/>
                  </a:lnTo>
                  <a:lnTo>
                    <a:pt x="376047" y="562483"/>
                  </a:lnTo>
                  <a:lnTo>
                    <a:pt x="562483" y="223392"/>
                  </a:lnTo>
                  <a:lnTo>
                    <a:pt x="568325" y="195452"/>
                  </a:lnTo>
                  <a:lnTo>
                    <a:pt x="549402" y="174116"/>
                  </a:lnTo>
                  <a:lnTo>
                    <a:pt x="249174" y="10287"/>
                  </a:lnTo>
                  <a:lnTo>
                    <a:pt x="213614" y="0"/>
                  </a:lnTo>
                  <a:close/>
                </a:path>
              </a:pathLst>
            </a:custGeom>
            <a:solidFill>
              <a:srgbClr val="EB6308"/>
            </a:solidFill>
          </p:spPr>
          <p:txBody>
            <a:bodyPr wrap="square" lIns="0" tIns="0" rIns="0" bIns="0" rtlCol="0"/>
            <a:lstStyle/>
            <a:p>
              <a:endParaRPr/>
            </a:p>
          </p:txBody>
        </p:sp>
        <p:sp>
          <p:nvSpPr>
            <p:cNvPr id="24" name="object 24"/>
            <p:cNvSpPr/>
            <p:nvPr/>
          </p:nvSpPr>
          <p:spPr>
            <a:xfrm>
              <a:off x="11594719" y="1638427"/>
              <a:ext cx="488315" cy="517525"/>
            </a:xfrm>
            <a:custGeom>
              <a:avLst/>
              <a:gdLst/>
              <a:ahLst/>
              <a:cxnLst/>
              <a:rect l="l" t="t" r="r" b="b"/>
              <a:pathLst>
                <a:path w="488315" h="517525">
                  <a:moveTo>
                    <a:pt x="203326" y="0"/>
                  </a:moveTo>
                  <a:lnTo>
                    <a:pt x="186562" y="11049"/>
                  </a:lnTo>
                  <a:lnTo>
                    <a:pt x="4572" y="342519"/>
                  </a:lnTo>
                  <a:lnTo>
                    <a:pt x="0" y="350265"/>
                  </a:lnTo>
                  <a:lnTo>
                    <a:pt x="18923" y="371601"/>
                  </a:lnTo>
                  <a:lnTo>
                    <a:pt x="260096" y="511683"/>
                  </a:lnTo>
                  <a:lnTo>
                    <a:pt x="288035" y="517398"/>
                  </a:lnTo>
                  <a:lnTo>
                    <a:pt x="309372" y="498601"/>
                  </a:lnTo>
                  <a:lnTo>
                    <a:pt x="482219" y="182752"/>
                  </a:lnTo>
                  <a:lnTo>
                    <a:pt x="488060" y="154939"/>
                  </a:lnTo>
                  <a:lnTo>
                    <a:pt x="469264" y="133603"/>
                  </a:lnTo>
                  <a:lnTo>
                    <a:pt x="223392" y="1270"/>
                  </a:lnTo>
                  <a:lnTo>
                    <a:pt x="203326" y="0"/>
                  </a:lnTo>
                  <a:close/>
                </a:path>
              </a:pathLst>
            </a:custGeom>
            <a:solidFill>
              <a:srgbClr val="F9B600"/>
            </a:solidFill>
          </p:spPr>
          <p:txBody>
            <a:bodyPr wrap="square" lIns="0" tIns="0" rIns="0" bIns="0" rtlCol="0"/>
            <a:lstStyle/>
            <a:p>
              <a:endParaRPr/>
            </a:p>
          </p:txBody>
        </p:sp>
      </p:grpSp>
      <p:grpSp>
        <p:nvGrpSpPr>
          <p:cNvPr id="28" name="object 28"/>
          <p:cNvGrpSpPr/>
          <p:nvPr/>
        </p:nvGrpSpPr>
        <p:grpSpPr>
          <a:xfrm>
            <a:off x="9591932" y="4157092"/>
            <a:ext cx="2600325" cy="2701291"/>
            <a:chOff x="9591929" y="4157090"/>
            <a:chExt cx="2600325" cy="2701290"/>
          </a:xfrm>
        </p:grpSpPr>
        <p:pic>
          <p:nvPicPr>
            <p:cNvPr id="29" name="object 29"/>
            <p:cNvPicPr/>
            <p:nvPr/>
          </p:nvPicPr>
          <p:blipFill>
            <a:blip r:embed="rId14" cstate="print"/>
            <a:stretch>
              <a:fillRect/>
            </a:stretch>
          </p:blipFill>
          <p:spPr>
            <a:xfrm>
              <a:off x="9610301" y="4175718"/>
              <a:ext cx="2581698" cy="2682280"/>
            </a:xfrm>
            <a:prstGeom prst="rect">
              <a:avLst/>
            </a:prstGeom>
          </p:spPr>
        </p:pic>
        <p:sp>
          <p:nvSpPr>
            <p:cNvPr id="30" name="object 30"/>
            <p:cNvSpPr/>
            <p:nvPr/>
          </p:nvSpPr>
          <p:spPr>
            <a:xfrm>
              <a:off x="9591929" y="4157090"/>
              <a:ext cx="2097405" cy="2115820"/>
            </a:xfrm>
            <a:custGeom>
              <a:avLst/>
              <a:gdLst/>
              <a:ahLst/>
              <a:cxnLst/>
              <a:rect l="l" t="t" r="r" b="b"/>
              <a:pathLst>
                <a:path w="2097404" h="2115820">
                  <a:moveTo>
                    <a:pt x="1992122" y="0"/>
                  </a:moveTo>
                  <a:lnTo>
                    <a:pt x="1942465" y="20573"/>
                  </a:lnTo>
                  <a:lnTo>
                    <a:pt x="1899666" y="48259"/>
                  </a:lnTo>
                  <a:lnTo>
                    <a:pt x="51435" y="1902675"/>
                  </a:lnTo>
                  <a:lnTo>
                    <a:pt x="8381" y="1958619"/>
                  </a:lnTo>
                  <a:lnTo>
                    <a:pt x="635" y="2007984"/>
                  </a:lnTo>
                  <a:lnTo>
                    <a:pt x="0" y="2050364"/>
                  </a:lnTo>
                  <a:lnTo>
                    <a:pt x="20700" y="2085974"/>
                  </a:lnTo>
                  <a:lnTo>
                    <a:pt x="55752" y="2107653"/>
                  </a:lnTo>
                  <a:lnTo>
                    <a:pt x="105155" y="2115388"/>
                  </a:lnTo>
                  <a:lnTo>
                    <a:pt x="147954" y="2087702"/>
                  </a:lnTo>
                  <a:lnTo>
                    <a:pt x="204850" y="2060219"/>
                  </a:lnTo>
                  <a:lnTo>
                    <a:pt x="2052954" y="205739"/>
                  </a:lnTo>
                  <a:lnTo>
                    <a:pt x="2082038" y="149605"/>
                  </a:lnTo>
                  <a:lnTo>
                    <a:pt x="2089657" y="100329"/>
                  </a:lnTo>
                  <a:lnTo>
                    <a:pt x="2097278" y="65023"/>
                  </a:lnTo>
                  <a:lnTo>
                    <a:pt x="2076577" y="29463"/>
                  </a:lnTo>
                  <a:lnTo>
                    <a:pt x="2041525" y="7746"/>
                  </a:lnTo>
                  <a:lnTo>
                    <a:pt x="1992122" y="0"/>
                  </a:lnTo>
                  <a:close/>
                </a:path>
              </a:pathLst>
            </a:custGeom>
            <a:solidFill>
              <a:srgbClr val="233D5B"/>
            </a:solidFill>
          </p:spPr>
          <p:txBody>
            <a:bodyPr wrap="square" lIns="0" tIns="0" rIns="0" bIns="0" rtlCol="0"/>
            <a:lstStyle/>
            <a:p>
              <a:endParaRPr/>
            </a:p>
          </p:txBody>
        </p:sp>
        <p:sp>
          <p:nvSpPr>
            <p:cNvPr id="31" name="object 31"/>
            <p:cNvSpPr/>
            <p:nvPr/>
          </p:nvSpPr>
          <p:spPr>
            <a:xfrm>
              <a:off x="9686163" y="4233417"/>
              <a:ext cx="1923414" cy="1934845"/>
            </a:xfrm>
            <a:custGeom>
              <a:avLst/>
              <a:gdLst/>
              <a:ahLst/>
              <a:cxnLst/>
              <a:rect l="l" t="t" r="r" b="b"/>
              <a:pathLst>
                <a:path w="1923415" h="1934845">
                  <a:moveTo>
                    <a:pt x="1790953" y="0"/>
                  </a:moveTo>
                  <a:lnTo>
                    <a:pt x="1748281" y="13588"/>
                  </a:lnTo>
                  <a:lnTo>
                    <a:pt x="1691385" y="41020"/>
                  </a:lnTo>
                  <a:lnTo>
                    <a:pt x="43814" y="1700339"/>
                  </a:lnTo>
                  <a:lnTo>
                    <a:pt x="14731" y="1756473"/>
                  </a:lnTo>
                  <a:lnTo>
                    <a:pt x="0" y="1798675"/>
                  </a:lnTo>
                  <a:lnTo>
                    <a:pt x="6476" y="1848218"/>
                  </a:lnTo>
                  <a:lnTo>
                    <a:pt x="41020" y="1898154"/>
                  </a:lnTo>
                  <a:lnTo>
                    <a:pt x="83057" y="1926983"/>
                  </a:lnTo>
                  <a:lnTo>
                    <a:pt x="132460" y="1934717"/>
                  </a:lnTo>
                  <a:lnTo>
                    <a:pt x="181990" y="1928329"/>
                  </a:lnTo>
                  <a:lnTo>
                    <a:pt x="231901" y="1893671"/>
                  </a:lnTo>
                  <a:lnTo>
                    <a:pt x="1893951" y="220471"/>
                  </a:lnTo>
                  <a:lnTo>
                    <a:pt x="1915540" y="185419"/>
                  </a:lnTo>
                  <a:lnTo>
                    <a:pt x="1923287" y="136016"/>
                  </a:lnTo>
                  <a:lnTo>
                    <a:pt x="1916937" y="86486"/>
                  </a:lnTo>
                  <a:lnTo>
                    <a:pt x="1889252" y="43687"/>
                  </a:lnTo>
                  <a:lnTo>
                    <a:pt x="1840229" y="7746"/>
                  </a:lnTo>
                  <a:lnTo>
                    <a:pt x="1790953" y="0"/>
                  </a:lnTo>
                  <a:close/>
                </a:path>
              </a:pathLst>
            </a:custGeom>
            <a:solidFill>
              <a:srgbClr val="DE5513"/>
            </a:solidFill>
          </p:spPr>
          <p:txBody>
            <a:bodyPr wrap="square" lIns="0" tIns="0" rIns="0" bIns="0" rtlCol="0"/>
            <a:lstStyle/>
            <a:p>
              <a:endParaRPr/>
            </a:p>
          </p:txBody>
        </p:sp>
        <p:sp>
          <p:nvSpPr>
            <p:cNvPr id="32" name="object 32"/>
            <p:cNvSpPr/>
            <p:nvPr/>
          </p:nvSpPr>
          <p:spPr>
            <a:xfrm>
              <a:off x="10913364" y="4288408"/>
              <a:ext cx="638175" cy="870585"/>
            </a:xfrm>
            <a:custGeom>
              <a:avLst/>
              <a:gdLst/>
              <a:ahLst/>
              <a:cxnLst/>
              <a:rect l="l" t="t" r="r" b="b"/>
              <a:pathLst>
                <a:path w="638175" h="870585">
                  <a:moveTo>
                    <a:pt x="449960" y="0"/>
                  </a:moveTo>
                  <a:lnTo>
                    <a:pt x="213613" y="229997"/>
                  </a:lnTo>
                  <a:lnTo>
                    <a:pt x="276859" y="251968"/>
                  </a:lnTo>
                  <a:lnTo>
                    <a:pt x="388365" y="366522"/>
                  </a:lnTo>
                  <a:lnTo>
                    <a:pt x="401700" y="423291"/>
                  </a:lnTo>
                  <a:lnTo>
                    <a:pt x="415543" y="451739"/>
                  </a:lnTo>
                  <a:lnTo>
                    <a:pt x="0" y="870077"/>
                  </a:lnTo>
                  <a:lnTo>
                    <a:pt x="49529" y="863600"/>
                  </a:lnTo>
                  <a:lnTo>
                    <a:pt x="70865" y="856869"/>
                  </a:lnTo>
                  <a:lnTo>
                    <a:pt x="586358" y="355092"/>
                  </a:lnTo>
                  <a:lnTo>
                    <a:pt x="638047" y="193294"/>
                  </a:lnTo>
                  <a:lnTo>
                    <a:pt x="617474" y="143510"/>
                  </a:lnTo>
                  <a:lnTo>
                    <a:pt x="590041" y="86614"/>
                  </a:lnTo>
                  <a:lnTo>
                    <a:pt x="534288" y="29337"/>
                  </a:lnTo>
                  <a:lnTo>
                    <a:pt x="449960" y="0"/>
                  </a:lnTo>
                  <a:close/>
                </a:path>
              </a:pathLst>
            </a:custGeom>
            <a:solidFill>
              <a:srgbClr val="233D5B"/>
            </a:solidFill>
          </p:spPr>
          <p:txBody>
            <a:bodyPr wrap="square" lIns="0" tIns="0" rIns="0" bIns="0" rtlCol="0"/>
            <a:lstStyle/>
            <a:p>
              <a:endParaRPr/>
            </a:p>
          </p:txBody>
        </p:sp>
        <p:sp>
          <p:nvSpPr>
            <p:cNvPr id="33" name="object 33"/>
            <p:cNvSpPr/>
            <p:nvPr/>
          </p:nvSpPr>
          <p:spPr>
            <a:xfrm>
              <a:off x="10270073" y="4920284"/>
              <a:ext cx="1922145" cy="1938020"/>
            </a:xfrm>
            <a:custGeom>
              <a:avLst/>
              <a:gdLst/>
              <a:ahLst/>
              <a:cxnLst/>
              <a:rect l="l" t="t" r="r" b="b"/>
              <a:pathLst>
                <a:path w="1922145" h="1938020">
                  <a:moveTo>
                    <a:pt x="1921926" y="0"/>
                  </a:moveTo>
                  <a:lnTo>
                    <a:pt x="0" y="1937712"/>
                  </a:lnTo>
                  <a:lnTo>
                    <a:pt x="647610" y="1937712"/>
                  </a:lnTo>
                  <a:lnTo>
                    <a:pt x="1921926" y="653072"/>
                  </a:lnTo>
                  <a:lnTo>
                    <a:pt x="1921926" y="0"/>
                  </a:lnTo>
                  <a:close/>
                </a:path>
              </a:pathLst>
            </a:custGeom>
            <a:solidFill>
              <a:srgbClr val="EAAB28"/>
            </a:solidFill>
          </p:spPr>
          <p:txBody>
            <a:bodyPr wrap="square" lIns="0" tIns="0" rIns="0" bIns="0" rtlCol="0"/>
            <a:lstStyle/>
            <a:p>
              <a:endParaRPr/>
            </a:p>
          </p:txBody>
        </p:sp>
        <p:sp>
          <p:nvSpPr>
            <p:cNvPr id="34" name="object 34"/>
            <p:cNvSpPr/>
            <p:nvPr/>
          </p:nvSpPr>
          <p:spPr>
            <a:xfrm>
              <a:off x="10722483" y="5302122"/>
              <a:ext cx="1470025" cy="1556385"/>
            </a:xfrm>
            <a:custGeom>
              <a:avLst/>
              <a:gdLst/>
              <a:ahLst/>
              <a:cxnLst/>
              <a:rect l="l" t="t" r="r" b="b"/>
              <a:pathLst>
                <a:path w="1470025" h="1556384">
                  <a:moveTo>
                    <a:pt x="1469517" y="61468"/>
                  </a:moveTo>
                  <a:lnTo>
                    <a:pt x="1404239" y="0"/>
                  </a:lnTo>
                  <a:lnTo>
                    <a:pt x="1361313" y="41783"/>
                  </a:lnTo>
                  <a:lnTo>
                    <a:pt x="1457198" y="124587"/>
                  </a:lnTo>
                  <a:lnTo>
                    <a:pt x="1369161" y="213715"/>
                  </a:lnTo>
                  <a:lnTo>
                    <a:pt x="1275334" y="125349"/>
                  </a:lnTo>
                  <a:lnTo>
                    <a:pt x="1246505" y="167386"/>
                  </a:lnTo>
                  <a:lnTo>
                    <a:pt x="1333754" y="249567"/>
                  </a:lnTo>
                  <a:lnTo>
                    <a:pt x="1238758" y="345744"/>
                  </a:lnTo>
                  <a:lnTo>
                    <a:pt x="1153414" y="258064"/>
                  </a:lnTo>
                  <a:lnTo>
                    <a:pt x="1117600" y="292849"/>
                  </a:lnTo>
                  <a:lnTo>
                    <a:pt x="1203655" y="381292"/>
                  </a:lnTo>
                  <a:lnTo>
                    <a:pt x="1119416" y="466572"/>
                  </a:lnTo>
                  <a:lnTo>
                    <a:pt x="1031748" y="376478"/>
                  </a:lnTo>
                  <a:lnTo>
                    <a:pt x="995934" y="411314"/>
                  </a:lnTo>
                  <a:lnTo>
                    <a:pt x="1084300" y="502132"/>
                  </a:lnTo>
                  <a:lnTo>
                    <a:pt x="993000" y="594563"/>
                  </a:lnTo>
                  <a:lnTo>
                    <a:pt x="902843" y="501916"/>
                  </a:lnTo>
                  <a:lnTo>
                    <a:pt x="867029" y="536752"/>
                  </a:lnTo>
                  <a:lnTo>
                    <a:pt x="957884" y="630123"/>
                  </a:lnTo>
                  <a:lnTo>
                    <a:pt x="873582" y="715467"/>
                  </a:lnTo>
                  <a:lnTo>
                    <a:pt x="788035" y="627545"/>
                  </a:lnTo>
                  <a:lnTo>
                    <a:pt x="745109" y="669353"/>
                  </a:lnTo>
                  <a:lnTo>
                    <a:pt x="831469" y="758101"/>
                  </a:lnTo>
                  <a:lnTo>
                    <a:pt x="747229" y="843381"/>
                  </a:lnTo>
                  <a:lnTo>
                    <a:pt x="659257" y="752970"/>
                  </a:lnTo>
                  <a:lnTo>
                    <a:pt x="623443" y="787819"/>
                  </a:lnTo>
                  <a:lnTo>
                    <a:pt x="712114" y="878941"/>
                  </a:lnTo>
                  <a:lnTo>
                    <a:pt x="627811" y="964298"/>
                  </a:lnTo>
                  <a:lnTo>
                    <a:pt x="537464" y="871448"/>
                  </a:lnTo>
                  <a:lnTo>
                    <a:pt x="494538" y="913257"/>
                  </a:lnTo>
                  <a:lnTo>
                    <a:pt x="585698" y="1006944"/>
                  </a:lnTo>
                  <a:lnTo>
                    <a:pt x="501396" y="1092288"/>
                  </a:lnTo>
                  <a:lnTo>
                    <a:pt x="408559" y="996886"/>
                  </a:lnTo>
                  <a:lnTo>
                    <a:pt x="386715" y="1046048"/>
                  </a:lnTo>
                  <a:lnTo>
                    <a:pt x="466280" y="1127823"/>
                  </a:lnTo>
                  <a:lnTo>
                    <a:pt x="375094" y="1220152"/>
                  </a:lnTo>
                  <a:lnTo>
                    <a:pt x="286512" y="1143609"/>
                  </a:lnTo>
                  <a:lnTo>
                    <a:pt x="250698" y="1178445"/>
                  </a:lnTo>
                  <a:lnTo>
                    <a:pt x="336461" y="1259268"/>
                  </a:lnTo>
                  <a:lnTo>
                    <a:pt x="252260" y="1344510"/>
                  </a:lnTo>
                  <a:lnTo>
                    <a:pt x="164719" y="1262075"/>
                  </a:lnTo>
                  <a:lnTo>
                    <a:pt x="121793" y="1303883"/>
                  </a:lnTo>
                  <a:lnTo>
                    <a:pt x="213868" y="1383385"/>
                  </a:lnTo>
                  <a:lnTo>
                    <a:pt x="129717" y="1468589"/>
                  </a:lnTo>
                  <a:lnTo>
                    <a:pt x="35814" y="1387513"/>
                  </a:lnTo>
                  <a:lnTo>
                    <a:pt x="0" y="1422349"/>
                  </a:lnTo>
                  <a:lnTo>
                    <a:pt x="90868" y="1507921"/>
                  </a:lnTo>
                  <a:lnTo>
                    <a:pt x="43510" y="1555877"/>
                  </a:lnTo>
                  <a:lnTo>
                    <a:pt x="141808" y="1555877"/>
                  </a:lnTo>
                  <a:lnTo>
                    <a:pt x="192354" y="1555877"/>
                  </a:lnTo>
                  <a:lnTo>
                    <a:pt x="197891" y="1555877"/>
                  </a:lnTo>
                  <a:lnTo>
                    <a:pt x="416433" y="1334617"/>
                  </a:lnTo>
                  <a:lnTo>
                    <a:pt x="418084" y="1336167"/>
                  </a:lnTo>
                  <a:lnTo>
                    <a:pt x="461010" y="1294358"/>
                  </a:lnTo>
                  <a:lnTo>
                    <a:pt x="458406" y="1292123"/>
                  </a:lnTo>
                  <a:lnTo>
                    <a:pt x="542912" y="1206563"/>
                  </a:lnTo>
                  <a:lnTo>
                    <a:pt x="546989" y="1210741"/>
                  </a:lnTo>
                  <a:lnTo>
                    <a:pt x="553681" y="1195654"/>
                  </a:lnTo>
                  <a:lnTo>
                    <a:pt x="1413738" y="324878"/>
                  </a:lnTo>
                  <a:lnTo>
                    <a:pt x="1414018" y="325132"/>
                  </a:lnTo>
                  <a:lnTo>
                    <a:pt x="1415224" y="323367"/>
                  </a:lnTo>
                  <a:lnTo>
                    <a:pt x="1469517" y="268401"/>
                  </a:lnTo>
                  <a:lnTo>
                    <a:pt x="1469517" y="135204"/>
                  </a:lnTo>
                  <a:lnTo>
                    <a:pt x="1469517" y="112115"/>
                  </a:lnTo>
                  <a:lnTo>
                    <a:pt x="1469517" y="61468"/>
                  </a:lnTo>
                  <a:close/>
                </a:path>
              </a:pathLst>
            </a:custGeom>
            <a:solidFill>
              <a:srgbClr val="F0CA68"/>
            </a:solidFill>
          </p:spPr>
          <p:txBody>
            <a:bodyPr wrap="square" lIns="0" tIns="0" rIns="0" bIns="0" rtlCol="0"/>
            <a:lstStyle/>
            <a:p>
              <a:endParaRPr/>
            </a:p>
          </p:txBody>
        </p:sp>
        <p:sp>
          <p:nvSpPr>
            <p:cNvPr id="35" name="object 35"/>
            <p:cNvSpPr/>
            <p:nvPr/>
          </p:nvSpPr>
          <p:spPr>
            <a:xfrm>
              <a:off x="9905111" y="4552314"/>
              <a:ext cx="2161540" cy="2178050"/>
            </a:xfrm>
            <a:custGeom>
              <a:avLst/>
              <a:gdLst/>
              <a:ahLst/>
              <a:cxnLst/>
              <a:rect l="l" t="t" r="r" b="b"/>
              <a:pathLst>
                <a:path w="2161540" h="2178050">
                  <a:moveTo>
                    <a:pt x="2161159" y="0"/>
                  </a:moveTo>
                  <a:lnTo>
                    <a:pt x="1834515" y="122682"/>
                  </a:lnTo>
                  <a:lnTo>
                    <a:pt x="28829" y="1963623"/>
                  </a:lnTo>
                  <a:lnTo>
                    <a:pt x="7366" y="1984527"/>
                  </a:lnTo>
                  <a:lnTo>
                    <a:pt x="0" y="2005622"/>
                  </a:lnTo>
                  <a:lnTo>
                    <a:pt x="6604" y="2041042"/>
                  </a:lnTo>
                  <a:lnTo>
                    <a:pt x="27305" y="2076653"/>
                  </a:lnTo>
                  <a:lnTo>
                    <a:pt x="110998" y="2162581"/>
                  </a:lnTo>
                  <a:lnTo>
                    <a:pt x="139065" y="2177097"/>
                  </a:lnTo>
                  <a:lnTo>
                    <a:pt x="195580" y="2177859"/>
                  </a:lnTo>
                  <a:lnTo>
                    <a:pt x="217043" y="2156955"/>
                  </a:lnTo>
                  <a:lnTo>
                    <a:pt x="2029714" y="309118"/>
                  </a:lnTo>
                  <a:lnTo>
                    <a:pt x="2161159" y="0"/>
                  </a:lnTo>
                  <a:close/>
                </a:path>
              </a:pathLst>
            </a:custGeom>
            <a:solidFill>
              <a:srgbClr val="D75A67"/>
            </a:solidFill>
          </p:spPr>
          <p:txBody>
            <a:bodyPr wrap="square" lIns="0" tIns="0" rIns="0" bIns="0" rtlCol="0"/>
            <a:lstStyle/>
            <a:p>
              <a:endParaRPr/>
            </a:p>
          </p:txBody>
        </p:sp>
        <p:sp>
          <p:nvSpPr>
            <p:cNvPr id="36" name="object 36"/>
            <p:cNvSpPr/>
            <p:nvPr/>
          </p:nvSpPr>
          <p:spPr>
            <a:xfrm>
              <a:off x="9967341" y="4552314"/>
              <a:ext cx="2099310" cy="2178050"/>
            </a:xfrm>
            <a:custGeom>
              <a:avLst/>
              <a:gdLst/>
              <a:ahLst/>
              <a:cxnLst/>
              <a:rect l="l" t="t" r="r" b="b"/>
              <a:pathLst>
                <a:path w="2099309" h="2178050">
                  <a:moveTo>
                    <a:pt x="2098929" y="0"/>
                  </a:moveTo>
                  <a:lnTo>
                    <a:pt x="1855469" y="236982"/>
                  </a:lnTo>
                  <a:lnTo>
                    <a:pt x="0" y="2112454"/>
                  </a:lnTo>
                  <a:lnTo>
                    <a:pt x="48767" y="2162568"/>
                  </a:lnTo>
                  <a:lnTo>
                    <a:pt x="76834" y="2177084"/>
                  </a:lnTo>
                  <a:lnTo>
                    <a:pt x="133350" y="2177859"/>
                  </a:lnTo>
                  <a:lnTo>
                    <a:pt x="154812" y="2156942"/>
                  </a:lnTo>
                  <a:lnTo>
                    <a:pt x="1967483" y="309118"/>
                  </a:lnTo>
                  <a:lnTo>
                    <a:pt x="2098929" y="0"/>
                  </a:lnTo>
                  <a:close/>
                </a:path>
              </a:pathLst>
            </a:custGeom>
            <a:solidFill>
              <a:srgbClr val="A9272C"/>
            </a:solidFill>
          </p:spPr>
          <p:txBody>
            <a:bodyPr wrap="square" lIns="0" tIns="0" rIns="0" bIns="0" rtlCol="0"/>
            <a:lstStyle/>
            <a:p>
              <a:endParaRPr/>
            </a:p>
          </p:txBody>
        </p:sp>
        <p:sp>
          <p:nvSpPr>
            <p:cNvPr id="37" name="object 37"/>
            <p:cNvSpPr/>
            <p:nvPr/>
          </p:nvSpPr>
          <p:spPr>
            <a:xfrm>
              <a:off x="10012807" y="4552314"/>
              <a:ext cx="2053589" cy="2080895"/>
            </a:xfrm>
            <a:custGeom>
              <a:avLst/>
              <a:gdLst/>
              <a:ahLst/>
              <a:cxnLst/>
              <a:rect l="l" t="t" r="r" b="b"/>
              <a:pathLst>
                <a:path w="2053590" h="2080895">
                  <a:moveTo>
                    <a:pt x="2053463" y="0"/>
                  </a:moveTo>
                  <a:lnTo>
                    <a:pt x="1726819" y="122682"/>
                  </a:lnTo>
                  <a:lnTo>
                    <a:pt x="0" y="1886966"/>
                  </a:lnTo>
                  <a:lnTo>
                    <a:pt x="76200" y="1993988"/>
                  </a:lnTo>
                  <a:lnTo>
                    <a:pt x="188087" y="2080298"/>
                  </a:lnTo>
                  <a:lnTo>
                    <a:pt x="1922145" y="309117"/>
                  </a:lnTo>
                  <a:lnTo>
                    <a:pt x="2053463" y="0"/>
                  </a:lnTo>
                  <a:close/>
                </a:path>
              </a:pathLst>
            </a:custGeom>
            <a:solidFill>
              <a:srgbClr val="FFFFFF"/>
            </a:solidFill>
          </p:spPr>
          <p:txBody>
            <a:bodyPr wrap="square" lIns="0" tIns="0" rIns="0" bIns="0" rtlCol="0"/>
            <a:lstStyle/>
            <a:p>
              <a:endParaRPr/>
            </a:p>
          </p:txBody>
        </p:sp>
        <p:sp>
          <p:nvSpPr>
            <p:cNvPr id="38" name="object 38"/>
            <p:cNvSpPr/>
            <p:nvPr/>
          </p:nvSpPr>
          <p:spPr>
            <a:xfrm>
              <a:off x="10089007" y="4552314"/>
              <a:ext cx="1977389" cy="2080895"/>
            </a:xfrm>
            <a:custGeom>
              <a:avLst/>
              <a:gdLst/>
              <a:ahLst/>
              <a:cxnLst/>
              <a:rect l="l" t="t" r="r" b="b"/>
              <a:pathLst>
                <a:path w="1977390" h="2080895">
                  <a:moveTo>
                    <a:pt x="1977263" y="0"/>
                  </a:moveTo>
                  <a:lnTo>
                    <a:pt x="1733803" y="236855"/>
                  </a:lnTo>
                  <a:lnTo>
                    <a:pt x="0" y="1993976"/>
                  </a:lnTo>
                  <a:lnTo>
                    <a:pt x="111887" y="2080285"/>
                  </a:lnTo>
                  <a:lnTo>
                    <a:pt x="1845818" y="309118"/>
                  </a:lnTo>
                  <a:lnTo>
                    <a:pt x="1977263" y="0"/>
                  </a:lnTo>
                  <a:close/>
                </a:path>
              </a:pathLst>
            </a:custGeom>
            <a:solidFill>
              <a:srgbClr val="CECECE"/>
            </a:solidFill>
          </p:spPr>
          <p:txBody>
            <a:bodyPr wrap="square" lIns="0" tIns="0" rIns="0" bIns="0" rtlCol="0"/>
            <a:lstStyle/>
            <a:p>
              <a:endParaRPr/>
            </a:p>
          </p:txBody>
        </p:sp>
        <p:sp>
          <p:nvSpPr>
            <p:cNvPr id="39" name="object 39"/>
            <p:cNvSpPr/>
            <p:nvPr/>
          </p:nvSpPr>
          <p:spPr>
            <a:xfrm>
              <a:off x="10063226" y="4552314"/>
              <a:ext cx="2003425" cy="2018030"/>
            </a:xfrm>
            <a:custGeom>
              <a:avLst/>
              <a:gdLst/>
              <a:ahLst/>
              <a:cxnLst/>
              <a:rect l="l" t="t" r="r" b="b"/>
              <a:pathLst>
                <a:path w="2003425" h="2018029">
                  <a:moveTo>
                    <a:pt x="2003044" y="0"/>
                  </a:moveTo>
                  <a:lnTo>
                    <a:pt x="1676400" y="122682"/>
                  </a:lnTo>
                  <a:lnTo>
                    <a:pt x="0" y="1809927"/>
                  </a:lnTo>
                  <a:lnTo>
                    <a:pt x="97408" y="1924304"/>
                  </a:lnTo>
                  <a:lnTo>
                    <a:pt x="202183" y="2017585"/>
                  </a:lnTo>
                  <a:lnTo>
                    <a:pt x="1871726" y="309118"/>
                  </a:lnTo>
                  <a:lnTo>
                    <a:pt x="2003044" y="0"/>
                  </a:lnTo>
                  <a:close/>
                </a:path>
              </a:pathLst>
            </a:custGeom>
            <a:solidFill>
              <a:srgbClr val="1E1213"/>
            </a:solidFill>
          </p:spPr>
          <p:txBody>
            <a:bodyPr wrap="square" lIns="0" tIns="0" rIns="0" bIns="0" rtlCol="0"/>
            <a:lstStyle/>
            <a:p>
              <a:endParaRPr/>
            </a:p>
          </p:txBody>
        </p:sp>
        <p:sp>
          <p:nvSpPr>
            <p:cNvPr id="40" name="object 40"/>
            <p:cNvSpPr/>
            <p:nvPr/>
          </p:nvSpPr>
          <p:spPr>
            <a:xfrm>
              <a:off x="10160635" y="4552314"/>
              <a:ext cx="1905635" cy="2018030"/>
            </a:xfrm>
            <a:custGeom>
              <a:avLst/>
              <a:gdLst/>
              <a:ahLst/>
              <a:cxnLst/>
              <a:rect l="l" t="t" r="r" b="b"/>
              <a:pathLst>
                <a:path w="1905634" h="2018029">
                  <a:moveTo>
                    <a:pt x="1905635" y="0"/>
                  </a:moveTo>
                  <a:lnTo>
                    <a:pt x="1662176" y="236855"/>
                  </a:lnTo>
                  <a:lnTo>
                    <a:pt x="0" y="1924291"/>
                  </a:lnTo>
                  <a:lnTo>
                    <a:pt x="104775" y="2017572"/>
                  </a:lnTo>
                  <a:lnTo>
                    <a:pt x="1774190" y="309118"/>
                  </a:lnTo>
                  <a:lnTo>
                    <a:pt x="1905635" y="0"/>
                  </a:lnTo>
                  <a:close/>
                </a:path>
              </a:pathLst>
            </a:custGeom>
            <a:solidFill>
              <a:srgbClr val="E3A42F"/>
            </a:solidFill>
          </p:spPr>
          <p:txBody>
            <a:bodyPr wrap="square" lIns="0" tIns="0" rIns="0" bIns="0" rtlCol="0"/>
            <a:lstStyle/>
            <a:p>
              <a:endParaRPr/>
            </a:p>
          </p:txBody>
        </p:sp>
        <p:sp>
          <p:nvSpPr>
            <p:cNvPr id="41" name="object 41"/>
            <p:cNvSpPr/>
            <p:nvPr/>
          </p:nvSpPr>
          <p:spPr>
            <a:xfrm>
              <a:off x="11739626" y="4552314"/>
              <a:ext cx="327025" cy="309245"/>
            </a:xfrm>
            <a:custGeom>
              <a:avLst/>
              <a:gdLst/>
              <a:ahLst/>
              <a:cxnLst/>
              <a:rect l="l" t="t" r="r" b="b"/>
              <a:pathLst>
                <a:path w="327025" h="309245">
                  <a:moveTo>
                    <a:pt x="326644" y="0"/>
                  </a:moveTo>
                  <a:lnTo>
                    <a:pt x="0" y="122682"/>
                  </a:lnTo>
                  <a:lnTo>
                    <a:pt x="83184" y="236982"/>
                  </a:lnTo>
                  <a:lnTo>
                    <a:pt x="195199" y="309118"/>
                  </a:lnTo>
                  <a:lnTo>
                    <a:pt x="326644" y="0"/>
                  </a:lnTo>
                  <a:close/>
                </a:path>
              </a:pathLst>
            </a:custGeom>
            <a:solidFill>
              <a:srgbClr val="DFAD6E"/>
            </a:solidFill>
          </p:spPr>
          <p:txBody>
            <a:bodyPr wrap="square" lIns="0" tIns="0" rIns="0" bIns="0" rtlCol="0"/>
            <a:lstStyle/>
            <a:p>
              <a:endParaRPr/>
            </a:p>
          </p:txBody>
        </p:sp>
        <p:sp>
          <p:nvSpPr>
            <p:cNvPr id="42" name="object 42"/>
            <p:cNvSpPr/>
            <p:nvPr/>
          </p:nvSpPr>
          <p:spPr>
            <a:xfrm>
              <a:off x="11822811" y="4552314"/>
              <a:ext cx="243840" cy="309245"/>
            </a:xfrm>
            <a:custGeom>
              <a:avLst/>
              <a:gdLst/>
              <a:ahLst/>
              <a:cxnLst/>
              <a:rect l="l" t="t" r="r" b="b"/>
              <a:pathLst>
                <a:path w="243840" h="309245">
                  <a:moveTo>
                    <a:pt x="243459" y="0"/>
                  </a:moveTo>
                  <a:lnTo>
                    <a:pt x="0" y="236855"/>
                  </a:lnTo>
                  <a:lnTo>
                    <a:pt x="112014" y="309118"/>
                  </a:lnTo>
                  <a:lnTo>
                    <a:pt x="243459" y="0"/>
                  </a:lnTo>
                  <a:close/>
                </a:path>
              </a:pathLst>
            </a:custGeom>
            <a:solidFill>
              <a:srgbClr val="B68851"/>
            </a:solidFill>
          </p:spPr>
          <p:txBody>
            <a:bodyPr wrap="square" lIns="0" tIns="0" rIns="0" bIns="0" rtlCol="0"/>
            <a:lstStyle/>
            <a:p>
              <a:endParaRPr/>
            </a:p>
          </p:txBody>
        </p:sp>
        <p:sp>
          <p:nvSpPr>
            <p:cNvPr id="43" name="object 43"/>
            <p:cNvSpPr/>
            <p:nvPr/>
          </p:nvSpPr>
          <p:spPr>
            <a:xfrm>
              <a:off x="11945747" y="4552314"/>
              <a:ext cx="120650" cy="105410"/>
            </a:xfrm>
            <a:custGeom>
              <a:avLst/>
              <a:gdLst/>
              <a:ahLst/>
              <a:cxnLst/>
              <a:rect l="l" t="t" r="r" b="b"/>
              <a:pathLst>
                <a:path w="120650" h="105410">
                  <a:moveTo>
                    <a:pt x="120523" y="0"/>
                  </a:moveTo>
                  <a:lnTo>
                    <a:pt x="0" y="33655"/>
                  </a:lnTo>
                  <a:lnTo>
                    <a:pt x="69596" y="105283"/>
                  </a:lnTo>
                  <a:lnTo>
                    <a:pt x="120523" y="0"/>
                  </a:lnTo>
                  <a:close/>
                </a:path>
              </a:pathLst>
            </a:custGeom>
            <a:solidFill>
              <a:srgbClr val="222222"/>
            </a:solidFill>
          </p:spPr>
          <p:txBody>
            <a:bodyPr wrap="square" lIns="0" tIns="0" rIns="0" bIns="0" rtlCol="0"/>
            <a:lstStyle/>
            <a:p>
              <a:endParaRPr/>
            </a:p>
          </p:txBody>
        </p:sp>
      </p:grpSp>
      <p:pic>
        <p:nvPicPr>
          <p:cNvPr id="25" name="图片 24">
            <a:extLst>
              <a:ext uri="{FF2B5EF4-FFF2-40B4-BE49-F238E27FC236}">
                <a16:creationId xmlns:a16="http://schemas.microsoft.com/office/drawing/2014/main" id="{00AFB5B4-9F0D-DBDF-0EC1-BC938AEFDC1C}"/>
              </a:ext>
            </a:extLst>
          </p:cNvPr>
          <p:cNvPicPr>
            <a:picLocks noChangeAspect="1"/>
          </p:cNvPicPr>
          <p:nvPr/>
        </p:nvPicPr>
        <p:blipFill>
          <a:blip r:embed="rId15"/>
          <a:stretch>
            <a:fillRect/>
          </a:stretch>
        </p:blipFill>
        <p:spPr>
          <a:xfrm>
            <a:off x="7593331" y="470009"/>
            <a:ext cx="1836420" cy="1827530"/>
          </a:xfrm>
          <a:prstGeom prst="rect">
            <a:avLst/>
          </a:prstGeom>
        </p:spPr>
      </p:pic>
      <p:pic>
        <p:nvPicPr>
          <p:cNvPr id="27" name="图片 26">
            <a:extLst>
              <a:ext uri="{FF2B5EF4-FFF2-40B4-BE49-F238E27FC236}">
                <a16:creationId xmlns:a16="http://schemas.microsoft.com/office/drawing/2014/main" id="{78474807-A4E6-00F6-AFB4-2104F6889DA3}"/>
              </a:ext>
            </a:extLst>
          </p:cNvPr>
          <p:cNvPicPr>
            <a:picLocks noChangeAspect="1"/>
          </p:cNvPicPr>
          <p:nvPr/>
        </p:nvPicPr>
        <p:blipFill>
          <a:blip r:embed="rId16"/>
          <a:stretch>
            <a:fillRect/>
          </a:stretch>
        </p:blipFill>
        <p:spPr>
          <a:xfrm>
            <a:off x="7709157" y="3229587"/>
            <a:ext cx="1844675" cy="1823085"/>
          </a:xfrm>
          <a:prstGeom prst="rect">
            <a:avLst/>
          </a:prstGeom>
        </p:spPr>
      </p:pic>
      <p:sp>
        <p:nvSpPr>
          <p:cNvPr id="45" name="文本框 44">
            <a:extLst>
              <a:ext uri="{FF2B5EF4-FFF2-40B4-BE49-F238E27FC236}">
                <a16:creationId xmlns:a16="http://schemas.microsoft.com/office/drawing/2014/main" id="{D95A2012-C580-A119-8AD1-A24325B72E74}"/>
              </a:ext>
            </a:extLst>
          </p:cNvPr>
          <p:cNvSpPr txBox="1"/>
          <p:nvPr/>
        </p:nvSpPr>
        <p:spPr>
          <a:xfrm>
            <a:off x="7720043" y="2546479"/>
            <a:ext cx="1890261" cy="430887"/>
          </a:xfrm>
          <a:prstGeom prst="rect">
            <a:avLst/>
          </a:prstGeom>
          <a:noFill/>
        </p:spPr>
        <p:txBody>
          <a:bodyPr wrap="none" rtlCol="0">
            <a:spAutoFit/>
          </a:bodyPr>
          <a:lstStyle/>
          <a:p>
            <a:r>
              <a:rPr lang="en-US" altLang="zh-CN" sz="1100" dirty="0"/>
              <a:t>R2</a:t>
            </a:r>
            <a:r>
              <a:rPr lang="zh-CN" altLang="en-US" sz="1100" dirty="0"/>
              <a:t>决定性系数：</a:t>
            </a:r>
            <a:endParaRPr lang="en-US" altLang="zh-CN" sz="1100" dirty="0"/>
          </a:p>
          <a:p>
            <a:r>
              <a:rPr lang="zh-CN" altLang="en-US" sz="1100" dirty="0"/>
              <a:t>文章：</a:t>
            </a:r>
            <a:r>
              <a:rPr lang="en-US" altLang="zh-CN" sz="1100" dirty="0"/>
              <a:t>0.81</a:t>
            </a:r>
            <a:r>
              <a:rPr lang="zh-CN" altLang="en-US" sz="1100" dirty="0"/>
              <a:t>复现结果：</a:t>
            </a:r>
            <a:r>
              <a:rPr lang="en-US" altLang="zh-CN" sz="1100" dirty="0"/>
              <a:t>0.809</a:t>
            </a:r>
            <a:endParaRPr lang="zh-CN" altLang="en-US" sz="1100" dirty="0"/>
          </a:p>
        </p:txBody>
      </p:sp>
      <p:sp>
        <p:nvSpPr>
          <p:cNvPr id="47" name="文本框 46">
            <a:extLst>
              <a:ext uri="{FF2B5EF4-FFF2-40B4-BE49-F238E27FC236}">
                <a16:creationId xmlns:a16="http://schemas.microsoft.com/office/drawing/2014/main" id="{C57C020E-06E6-6CFE-8554-8E3D752C5AB0}"/>
              </a:ext>
            </a:extLst>
          </p:cNvPr>
          <p:cNvSpPr txBox="1"/>
          <p:nvPr/>
        </p:nvSpPr>
        <p:spPr>
          <a:xfrm>
            <a:off x="8003085" y="5254494"/>
            <a:ext cx="1603324" cy="600164"/>
          </a:xfrm>
          <a:prstGeom prst="rect">
            <a:avLst/>
          </a:prstGeom>
          <a:noFill/>
        </p:spPr>
        <p:txBody>
          <a:bodyPr wrap="none" rtlCol="0">
            <a:spAutoFit/>
          </a:bodyPr>
          <a:lstStyle/>
          <a:p>
            <a:r>
              <a:rPr lang="en-US" altLang="zh-CN" sz="1100" dirty="0"/>
              <a:t>ROC</a:t>
            </a:r>
            <a:r>
              <a:rPr lang="zh-CN" altLang="en-US" sz="1100" dirty="0"/>
              <a:t>曲线：</a:t>
            </a:r>
            <a:endParaRPr lang="en-US" altLang="zh-CN" sz="1100" dirty="0"/>
          </a:p>
          <a:p>
            <a:r>
              <a:rPr lang="en-US" altLang="zh-CN" sz="1100" dirty="0"/>
              <a:t>AUC</a:t>
            </a:r>
            <a:r>
              <a:rPr lang="zh-CN" altLang="en-US" sz="1100" dirty="0"/>
              <a:t>值：</a:t>
            </a:r>
            <a:endParaRPr lang="en-US" altLang="zh-CN" sz="1100" dirty="0"/>
          </a:p>
          <a:p>
            <a:r>
              <a:rPr lang="zh-CN" altLang="en-US" sz="1100" dirty="0"/>
              <a:t>文章：</a:t>
            </a:r>
            <a:r>
              <a:rPr lang="en-US" altLang="zh-CN" sz="1100" dirty="0"/>
              <a:t>0.97 </a:t>
            </a:r>
            <a:r>
              <a:rPr lang="zh-CN" altLang="en-US" sz="1100" dirty="0"/>
              <a:t>复现结果：</a:t>
            </a:r>
          </a:p>
        </p:txBody>
      </p:sp>
      <p:pic>
        <p:nvPicPr>
          <p:cNvPr id="49" name="图片 48">
            <a:extLst>
              <a:ext uri="{FF2B5EF4-FFF2-40B4-BE49-F238E27FC236}">
                <a16:creationId xmlns:a16="http://schemas.microsoft.com/office/drawing/2014/main" id="{2DABE1B2-F83C-273D-C427-3AA96C560C3E}"/>
              </a:ext>
            </a:extLst>
          </p:cNvPr>
          <p:cNvPicPr>
            <a:picLocks noChangeAspect="1"/>
          </p:cNvPicPr>
          <p:nvPr/>
        </p:nvPicPr>
        <p:blipFill>
          <a:blip r:embed="rId17"/>
          <a:stretch>
            <a:fillRect/>
          </a:stretch>
        </p:blipFill>
        <p:spPr>
          <a:xfrm>
            <a:off x="7957671" y="5966028"/>
            <a:ext cx="1524000" cy="660400"/>
          </a:xfrm>
          <a:prstGeom prst="rect">
            <a:avLst/>
          </a:prstGeom>
        </p:spPr>
      </p:pic>
      <p:sp>
        <p:nvSpPr>
          <p:cNvPr id="50" name="文本框 49">
            <a:extLst>
              <a:ext uri="{FF2B5EF4-FFF2-40B4-BE49-F238E27FC236}">
                <a16:creationId xmlns:a16="http://schemas.microsoft.com/office/drawing/2014/main" id="{EBEAC422-3AC9-D1BD-D1FA-ADC50B493206}"/>
              </a:ext>
            </a:extLst>
          </p:cNvPr>
          <p:cNvSpPr txBox="1"/>
          <p:nvPr/>
        </p:nvSpPr>
        <p:spPr>
          <a:xfrm>
            <a:off x="829055" y="1796808"/>
            <a:ext cx="4049507" cy="923330"/>
          </a:xfrm>
          <a:prstGeom prst="rect">
            <a:avLst/>
          </a:prstGeom>
          <a:noFill/>
        </p:spPr>
        <p:txBody>
          <a:bodyPr wrap="none" rtlCol="0">
            <a:spAutoFit/>
          </a:bodyPr>
          <a:lstStyle/>
          <a:p>
            <a:r>
              <a:rPr lang="zh-CN" altLang="en-US" dirty="0"/>
              <a:t>分类任务</a:t>
            </a:r>
            <a:endParaRPr lang="en-US" altLang="zh-CN" dirty="0"/>
          </a:p>
          <a:p>
            <a:r>
              <a:rPr lang="zh-CN" altLang="en-US" dirty="0"/>
              <a:t>网络结构：对比</a:t>
            </a:r>
            <a:r>
              <a:rPr lang="en-US" altLang="zh-CN" dirty="0"/>
              <a:t>3</a:t>
            </a:r>
            <a:r>
              <a:rPr lang="zh-CN" altLang="en-US" dirty="0"/>
              <a:t>种不同结构的</a:t>
            </a:r>
            <a:r>
              <a:rPr lang="en-US" altLang="zh-CN" dirty="0"/>
              <a:t>3D</a:t>
            </a:r>
            <a:r>
              <a:rPr lang="zh-CN" altLang="en-US" dirty="0"/>
              <a:t>卷积</a:t>
            </a:r>
            <a:endParaRPr lang="en-US" altLang="zh-CN" dirty="0"/>
          </a:p>
          <a:p>
            <a:r>
              <a:rPr lang="en-US" altLang="zh-CN" dirty="0"/>
              <a:t>Loss: MSE</a:t>
            </a:r>
            <a:endParaRPr lang="zh-CN" altLang="en-US" dirty="0"/>
          </a:p>
        </p:txBody>
      </p:sp>
      <p:pic>
        <p:nvPicPr>
          <p:cNvPr id="51" name="图片 50">
            <a:extLst>
              <a:ext uri="{FF2B5EF4-FFF2-40B4-BE49-F238E27FC236}">
                <a16:creationId xmlns:a16="http://schemas.microsoft.com/office/drawing/2014/main" id="{E75AAABD-50A5-A133-3795-2B39D5813A98}"/>
              </a:ext>
            </a:extLst>
          </p:cNvPr>
          <p:cNvPicPr>
            <a:picLocks noChangeAspect="1"/>
          </p:cNvPicPr>
          <p:nvPr/>
        </p:nvPicPr>
        <p:blipFill>
          <a:blip r:embed="rId18"/>
          <a:stretch>
            <a:fillRect/>
          </a:stretch>
        </p:blipFill>
        <p:spPr>
          <a:xfrm>
            <a:off x="873459" y="2787967"/>
            <a:ext cx="3027680" cy="1282065"/>
          </a:xfrm>
          <a:prstGeom prst="rect">
            <a:avLst/>
          </a:prstGeom>
        </p:spPr>
      </p:pic>
      <p:pic>
        <p:nvPicPr>
          <p:cNvPr id="52" name="图片 51">
            <a:extLst>
              <a:ext uri="{FF2B5EF4-FFF2-40B4-BE49-F238E27FC236}">
                <a16:creationId xmlns:a16="http://schemas.microsoft.com/office/drawing/2014/main" id="{6EF6A03E-598F-2FC1-0380-ABC2F7A50F8C}"/>
              </a:ext>
            </a:extLst>
          </p:cNvPr>
          <p:cNvPicPr>
            <a:picLocks noChangeAspect="1"/>
          </p:cNvPicPr>
          <p:nvPr/>
        </p:nvPicPr>
        <p:blipFill>
          <a:blip r:embed="rId19"/>
          <a:stretch>
            <a:fillRect/>
          </a:stretch>
        </p:blipFill>
        <p:spPr>
          <a:xfrm>
            <a:off x="806622" y="4225811"/>
            <a:ext cx="4503420" cy="1812290"/>
          </a:xfrm>
          <a:prstGeom prst="rect">
            <a:avLst/>
          </a:prstGeom>
        </p:spPr>
      </p:pic>
      <p:pic>
        <p:nvPicPr>
          <p:cNvPr id="44" name="音频 43">
            <a:hlinkClick r:id="" action="ppaction://media"/>
            <a:extLst>
              <a:ext uri="{FF2B5EF4-FFF2-40B4-BE49-F238E27FC236}">
                <a16:creationId xmlns:a16="http://schemas.microsoft.com/office/drawing/2014/main" id="{F39C84D9-7C44-36A6-9AAC-C3801C88AF82}"/>
              </a:ext>
            </a:extLst>
          </p:cNvPr>
          <p:cNvPicPr>
            <a:picLocks noChangeAspect="1"/>
          </p:cNvPicPr>
          <p:nvPr>
            <a:audioFile r:link="rId2"/>
            <p:extLst>
              <p:ext uri="{DAA4B4D4-6D71-4841-9C94-3DE7FCFB9230}">
                <p14:media xmlns:p14="http://schemas.microsoft.com/office/powerpoint/2010/main" r:embed="rId1"/>
              </p:ext>
            </p:extLst>
          </p:nvPr>
        </p:nvPicPr>
        <p:blipFill>
          <a:blip r:embed="rId20"/>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1101991650"/>
      </p:ext>
    </p:extLst>
  </p:cSld>
  <p:clrMapOvr>
    <a:masterClrMapping/>
  </p:clrMapOvr>
  <mc:AlternateContent xmlns:mc="http://schemas.openxmlformats.org/markup-compatibility/2006">
    <mc:Choice xmlns:p14="http://schemas.microsoft.com/office/powerpoint/2010/main" Requires="p14">
      <p:transition spd="slow" p14:dur="2000" advTm="35420"/>
    </mc:Choice>
    <mc:Fallback>
      <p:transition spd="slow" advTm="354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4"/>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47338" y="1723457"/>
            <a:ext cx="3874135" cy="102235"/>
          </a:xfrm>
          <a:custGeom>
            <a:avLst/>
            <a:gdLst/>
            <a:ahLst/>
            <a:cxnLst/>
            <a:rect l="l" t="t" r="r" b="b"/>
            <a:pathLst>
              <a:path w="3874135" h="102235">
                <a:moveTo>
                  <a:pt x="3874007" y="0"/>
                </a:moveTo>
                <a:lnTo>
                  <a:pt x="0" y="0"/>
                </a:lnTo>
                <a:lnTo>
                  <a:pt x="0" y="102108"/>
                </a:lnTo>
                <a:lnTo>
                  <a:pt x="3874007" y="102108"/>
                </a:lnTo>
                <a:lnTo>
                  <a:pt x="3874007" y="0"/>
                </a:lnTo>
                <a:close/>
              </a:path>
            </a:pathLst>
          </a:custGeom>
          <a:solidFill>
            <a:srgbClr val="00A78A"/>
          </a:solidFill>
        </p:spPr>
        <p:txBody>
          <a:bodyPr wrap="square" lIns="0" tIns="0" rIns="0" bIns="0" rtlCol="0"/>
          <a:lstStyle/>
          <a:p>
            <a:endParaRPr dirty="0"/>
          </a:p>
        </p:txBody>
      </p:sp>
      <p:sp>
        <p:nvSpPr>
          <p:cNvPr id="3" name="object 3"/>
          <p:cNvSpPr txBox="1"/>
          <p:nvPr/>
        </p:nvSpPr>
        <p:spPr>
          <a:xfrm>
            <a:off x="900101" y="2211062"/>
            <a:ext cx="3766352" cy="551433"/>
          </a:xfrm>
          <a:prstGeom prst="rect">
            <a:avLst/>
          </a:prstGeom>
        </p:spPr>
        <p:txBody>
          <a:bodyPr vert="horz" wrap="square" lIns="0" tIns="119380" rIns="0" bIns="0" rtlCol="0">
            <a:spAutoFit/>
          </a:bodyPr>
          <a:lstStyle/>
          <a:p>
            <a:pPr algn="just"/>
            <a:r>
              <a:rPr lang="zh-CN" altLang="en-US" sz="1400" kern="100" dirty="0">
                <a:effectLst/>
                <a:latin typeface="等线" panose="02010600030101010101" pitchFamily="2" charset="-122"/>
                <a:ea typeface="等线" panose="02010600030101010101" pitchFamily="2" charset="-122"/>
                <a:cs typeface="Times New Roman" panose="02020603050405020304" pitchFamily="18" charset="0"/>
              </a:rPr>
              <a:t>更换损失函数：</a:t>
            </a:r>
            <a:endParaRPr lang="en-US" altLang="zh-CN" sz="14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400" kern="100" dirty="0" err="1">
                <a:latin typeface="等线" panose="02010600030101010101" pitchFamily="2" charset="-122"/>
                <a:ea typeface="等线" panose="02010600030101010101" pitchFamily="2" charset="-122"/>
                <a:cs typeface="Times New Roman" panose="02020603050405020304" pitchFamily="18" charset="0"/>
              </a:rPr>
              <a:t>log_cosh</a:t>
            </a:r>
            <a:r>
              <a:rPr lang="en-US" altLang="zh-CN" sz="1400" kern="100" dirty="0">
                <a:latin typeface="等线" panose="02010600030101010101" pitchFamily="2" charset="-122"/>
                <a:ea typeface="等线" panose="02010600030101010101" pitchFamily="2" charset="-122"/>
                <a:cs typeface="Times New Roman" panose="02020603050405020304" pitchFamily="18" charset="0"/>
              </a:rPr>
              <a:t>(x):</a:t>
            </a:r>
            <a:endPar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endParaRPr>
          </a:p>
        </p:txBody>
      </p:sp>
      <p:grpSp>
        <p:nvGrpSpPr>
          <p:cNvPr id="4" name="object 4"/>
          <p:cNvGrpSpPr/>
          <p:nvPr/>
        </p:nvGrpSpPr>
        <p:grpSpPr>
          <a:xfrm>
            <a:off x="9328405" y="3878586"/>
            <a:ext cx="2863851" cy="2943063"/>
            <a:chOff x="9328403" y="3878580"/>
            <a:chExt cx="2863850" cy="2943063"/>
          </a:xfrm>
        </p:grpSpPr>
        <p:pic>
          <p:nvPicPr>
            <p:cNvPr id="5" name="object 5"/>
            <p:cNvPicPr/>
            <p:nvPr/>
          </p:nvPicPr>
          <p:blipFill>
            <a:blip r:embed="rId5" cstate="print"/>
            <a:stretch>
              <a:fillRect/>
            </a:stretch>
          </p:blipFill>
          <p:spPr>
            <a:xfrm>
              <a:off x="10680119" y="5122064"/>
              <a:ext cx="1457232" cy="1699579"/>
            </a:xfrm>
            <a:prstGeom prst="rect">
              <a:avLst/>
            </a:prstGeom>
          </p:spPr>
        </p:pic>
        <p:pic>
          <p:nvPicPr>
            <p:cNvPr id="6" name="object 6"/>
            <p:cNvPicPr/>
            <p:nvPr/>
          </p:nvPicPr>
          <p:blipFill>
            <a:blip r:embed="rId6" cstate="print"/>
            <a:stretch>
              <a:fillRect/>
            </a:stretch>
          </p:blipFill>
          <p:spPr>
            <a:xfrm>
              <a:off x="10661395" y="6651841"/>
              <a:ext cx="74422" cy="80567"/>
            </a:xfrm>
            <a:prstGeom prst="rect">
              <a:avLst/>
            </a:prstGeom>
          </p:spPr>
        </p:pic>
        <p:sp>
          <p:nvSpPr>
            <p:cNvPr id="7" name="object 7"/>
            <p:cNvSpPr/>
            <p:nvPr/>
          </p:nvSpPr>
          <p:spPr>
            <a:xfrm>
              <a:off x="10683113" y="5103494"/>
              <a:ext cx="1369695" cy="1602105"/>
            </a:xfrm>
            <a:custGeom>
              <a:avLst/>
              <a:gdLst/>
              <a:ahLst/>
              <a:cxnLst/>
              <a:rect l="l" t="t" r="r" b="b"/>
              <a:pathLst>
                <a:path w="1369695" h="1602104">
                  <a:moveTo>
                    <a:pt x="1318132" y="0"/>
                  </a:moveTo>
                  <a:lnTo>
                    <a:pt x="1257172" y="19557"/>
                  </a:lnTo>
                  <a:lnTo>
                    <a:pt x="1228343" y="52704"/>
                  </a:lnTo>
                  <a:lnTo>
                    <a:pt x="34162" y="1458988"/>
                  </a:lnTo>
                  <a:lnTo>
                    <a:pt x="9270" y="1495653"/>
                  </a:lnTo>
                  <a:lnTo>
                    <a:pt x="0" y="1531289"/>
                  </a:lnTo>
                  <a:lnTo>
                    <a:pt x="2031" y="1562277"/>
                  </a:lnTo>
                  <a:lnTo>
                    <a:pt x="19176" y="1584490"/>
                  </a:lnTo>
                  <a:lnTo>
                    <a:pt x="47497" y="1602054"/>
                  </a:lnTo>
                  <a:lnTo>
                    <a:pt x="78485" y="1599984"/>
                  </a:lnTo>
                  <a:lnTo>
                    <a:pt x="141477" y="1552994"/>
                  </a:lnTo>
                  <a:lnTo>
                    <a:pt x="1335151" y="138937"/>
                  </a:lnTo>
                  <a:lnTo>
                    <a:pt x="1356359" y="106425"/>
                  </a:lnTo>
                  <a:lnTo>
                    <a:pt x="1369313" y="66674"/>
                  </a:lnTo>
                  <a:lnTo>
                    <a:pt x="1363598" y="39750"/>
                  </a:lnTo>
                  <a:lnTo>
                    <a:pt x="1350136" y="13461"/>
                  </a:lnTo>
                  <a:lnTo>
                    <a:pt x="1318132" y="0"/>
                  </a:lnTo>
                  <a:close/>
                </a:path>
              </a:pathLst>
            </a:custGeom>
            <a:solidFill>
              <a:srgbClr val="233D5B"/>
            </a:solidFill>
          </p:spPr>
          <p:txBody>
            <a:bodyPr wrap="square" lIns="0" tIns="0" rIns="0" bIns="0" rtlCol="0"/>
            <a:lstStyle/>
            <a:p>
              <a:endParaRPr/>
            </a:p>
          </p:txBody>
        </p:sp>
        <p:sp>
          <p:nvSpPr>
            <p:cNvPr id="8" name="object 8"/>
            <p:cNvSpPr/>
            <p:nvPr/>
          </p:nvSpPr>
          <p:spPr>
            <a:xfrm>
              <a:off x="10746613" y="5172201"/>
              <a:ext cx="1253490" cy="1448435"/>
            </a:xfrm>
            <a:custGeom>
              <a:avLst/>
              <a:gdLst/>
              <a:ahLst/>
              <a:cxnLst/>
              <a:rect l="l" t="t" r="r" b="b"/>
              <a:pathLst>
                <a:path w="1253490" h="1448434">
                  <a:moveTo>
                    <a:pt x="1158112" y="0"/>
                  </a:moveTo>
                  <a:lnTo>
                    <a:pt x="1089913" y="27812"/>
                  </a:lnTo>
                  <a:lnTo>
                    <a:pt x="22732" y="1297317"/>
                  </a:lnTo>
                  <a:lnTo>
                    <a:pt x="1650" y="1329855"/>
                  </a:lnTo>
                  <a:lnTo>
                    <a:pt x="0" y="1364983"/>
                  </a:lnTo>
                  <a:lnTo>
                    <a:pt x="13969" y="1399070"/>
                  </a:lnTo>
                  <a:lnTo>
                    <a:pt x="35178" y="1424889"/>
                  </a:lnTo>
                  <a:lnTo>
                    <a:pt x="63626" y="1442453"/>
                  </a:lnTo>
                  <a:lnTo>
                    <a:pt x="95122" y="1448130"/>
                  </a:lnTo>
                  <a:lnTo>
                    <a:pt x="129666" y="1441945"/>
                  </a:lnTo>
                  <a:lnTo>
                    <a:pt x="163194" y="1420253"/>
                  </a:lnTo>
                  <a:lnTo>
                    <a:pt x="1230376" y="150749"/>
                  </a:lnTo>
                  <a:lnTo>
                    <a:pt x="1251584" y="118237"/>
                  </a:lnTo>
                  <a:lnTo>
                    <a:pt x="1253108" y="83185"/>
                  </a:lnTo>
                  <a:lnTo>
                    <a:pt x="1242821" y="44958"/>
                  </a:lnTo>
                  <a:lnTo>
                    <a:pt x="1225168" y="14986"/>
                  </a:lnTo>
                  <a:lnTo>
                    <a:pt x="1193164" y="1524"/>
                  </a:lnTo>
                  <a:lnTo>
                    <a:pt x="1158112" y="0"/>
                  </a:lnTo>
                  <a:close/>
                </a:path>
              </a:pathLst>
            </a:custGeom>
            <a:solidFill>
              <a:srgbClr val="E3A42F"/>
            </a:solidFill>
          </p:spPr>
          <p:txBody>
            <a:bodyPr wrap="square" lIns="0" tIns="0" rIns="0" bIns="0" rtlCol="0"/>
            <a:lstStyle/>
            <a:p>
              <a:endParaRPr/>
            </a:p>
          </p:txBody>
        </p:sp>
        <p:sp>
          <p:nvSpPr>
            <p:cNvPr id="9" name="object 9"/>
            <p:cNvSpPr/>
            <p:nvPr/>
          </p:nvSpPr>
          <p:spPr>
            <a:xfrm>
              <a:off x="11557000" y="5208905"/>
              <a:ext cx="409575" cy="644525"/>
            </a:xfrm>
            <a:custGeom>
              <a:avLst/>
              <a:gdLst/>
              <a:ahLst/>
              <a:cxnLst/>
              <a:rect l="l" t="t" r="r" b="b"/>
              <a:pathLst>
                <a:path w="409575" h="644525">
                  <a:moveTo>
                    <a:pt x="264541" y="0"/>
                  </a:moveTo>
                  <a:lnTo>
                    <a:pt x="113156" y="181229"/>
                  </a:lnTo>
                  <a:lnTo>
                    <a:pt x="152907" y="194183"/>
                  </a:lnTo>
                  <a:lnTo>
                    <a:pt x="189610" y="218948"/>
                  </a:lnTo>
                  <a:lnTo>
                    <a:pt x="218567" y="244221"/>
                  </a:lnTo>
                  <a:lnTo>
                    <a:pt x="235584" y="266446"/>
                  </a:lnTo>
                  <a:lnTo>
                    <a:pt x="261874" y="311404"/>
                  </a:lnTo>
                  <a:lnTo>
                    <a:pt x="266573" y="322707"/>
                  </a:lnTo>
                  <a:lnTo>
                    <a:pt x="0" y="643978"/>
                  </a:lnTo>
                  <a:lnTo>
                    <a:pt x="38226" y="633653"/>
                  </a:lnTo>
                  <a:lnTo>
                    <a:pt x="53721" y="632625"/>
                  </a:lnTo>
                  <a:lnTo>
                    <a:pt x="378714" y="252984"/>
                  </a:lnTo>
                  <a:lnTo>
                    <a:pt x="409194" y="126492"/>
                  </a:lnTo>
                  <a:lnTo>
                    <a:pt x="391032" y="88773"/>
                  </a:lnTo>
                  <a:lnTo>
                    <a:pt x="377698" y="62484"/>
                  </a:lnTo>
                  <a:lnTo>
                    <a:pt x="328041" y="19050"/>
                  </a:lnTo>
                  <a:lnTo>
                    <a:pt x="288290" y="6096"/>
                  </a:lnTo>
                  <a:lnTo>
                    <a:pt x="264541" y="0"/>
                  </a:lnTo>
                  <a:close/>
                </a:path>
              </a:pathLst>
            </a:custGeom>
            <a:solidFill>
              <a:srgbClr val="233D5B"/>
            </a:solidFill>
          </p:spPr>
          <p:txBody>
            <a:bodyPr wrap="square" lIns="0" tIns="0" rIns="0" bIns="0" rtlCol="0"/>
            <a:lstStyle/>
            <a:p>
              <a:endParaRPr/>
            </a:p>
          </p:txBody>
        </p:sp>
        <p:pic>
          <p:nvPicPr>
            <p:cNvPr id="10" name="object 10"/>
            <p:cNvPicPr/>
            <p:nvPr/>
          </p:nvPicPr>
          <p:blipFill>
            <a:blip r:embed="rId7" cstate="print"/>
            <a:stretch>
              <a:fillRect/>
            </a:stretch>
          </p:blipFill>
          <p:spPr>
            <a:xfrm>
              <a:off x="9328403" y="3878580"/>
              <a:ext cx="2863595" cy="2828544"/>
            </a:xfrm>
            <a:prstGeom prst="rect">
              <a:avLst/>
            </a:prstGeom>
          </p:spPr>
        </p:pic>
        <p:sp>
          <p:nvSpPr>
            <p:cNvPr id="11" name="object 11"/>
            <p:cNvSpPr/>
            <p:nvPr/>
          </p:nvSpPr>
          <p:spPr>
            <a:xfrm>
              <a:off x="11324589" y="4586731"/>
              <a:ext cx="48895" cy="26034"/>
            </a:xfrm>
            <a:custGeom>
              <a:avLst/>
              <a:gdLst/>
              <a:ahLst/>
              <a:cxnLst/>
              <a:rect l="l" t="t" r="r" b="b"/>
              <a:pathLst>
                <a:path w="48895" h="26035">
                  <a:moveTo>
                    <a:pt x="0" y="0"/>
                  </a:moveTo>
                  <a:lnTo>
                    <a:pt x="48894" y="25781"/>
                  </a:lnTo>
                  <a:lnTo>
                    <a:pt x="0" y="0"/>
                  </a:lnTo>
                  <a:close/>
                </a:path>
              </a:pathLst>
            </a:custGeom>
            <a:solidFill>
              <a:srgbClr val="0F515D"/>
            </a:solidFill>
          </p:spPr>
          <p:txBody>
            <a:bodyPr wrap="square" lIns="0" tIns="0" rIns="0" bIns="0" rtlCol="0"/>
            <a:lstStyle/>
            <a:p>
              <a:endParaRPr/>
            </a:p>
          </p:txBody>
        </p:sp>
        <p:sp>
          <p:nvSpPr>
            <p:cNvPr id="12" name="object 12"/>
            <p:cNvSpPr/>
            <p:nvPr/>
          </p:nvSpPr>
          <p:spPr>
            <a:xfrm>
              <a:off x="11722988" y="4526787"/>
              <a:ext cx="469265" cy="421640"/>
            </a:xfrm>
            <a:custGeom>
              <a:avLst/>
              <a:gdLst/>
              <a:ahLst/>
              <a:cxnLst/>
              <a:rect l="l" t="t" r="r" b="b"/>
              <a:pathLst>
                <a:path w="469265" h="421639">
                  <a:moveTo>
                    <a:pt x="38353" y="348869"/>
                  </a:moveTo>
                  <a:lnTo>
                    <a:pt x="17017" y="361061"/>
                  </a:lnTo>
                  <a:lnTo>
                    <a:pt x="36956" y="380745"/>
                  </a:lnTo>
                  <a:lnTo>
                    <a:pt x="52196" y="397510"/>
                  </a:lnTo>
                  <a:lnTo>
                    <a:pt x="73532" y="405003"/>
                  </a:lnTo>
                  <a:lnTo>
                    <a:pt x="91947" y="417068"/>
                  </a:lnTo>
                  <a:lnTo>
                    <a:pt x="128524" y="421513"/>
                  </a:lnTo>
                  <a:lnTo>
                    <a:pt x="174116" y="412242"/>
                  </a:lnTo>
                  <a:lnTo>
                    <a:pt x="202945" y="398399"/>
                  </a:lnTo>
                  <a:lnTo>
                    <a:pt x="210015" y="394081"/>
                  </a:lnTo>
                  <a:lnTo>
                    <a:pt x="146684" y="394081"/>
                  </a:lnTo>
                  <a:lnTo>
                    <a:pt x="102488" y="391160"/>
                  </a:lnTo>
                  <a:lnTo>
                    <a:pt x="67309" y="374523"/>
                  </a:lnTo>
                  <a:lnTo>
                    <a:pt x="38353" y="348869"/>
                  </a:lnTo>
                  <a:close/>
                </a:path>
                <a:path w="469265" h="421639">
                  <a:moveTo>
                    <a:pt x="469010" y="206242"/>
                  </a:moveTo>
                  <a:lnTo>
                    <a:pt x="186181" y="374142"/>
                  </a:lnTo>
                  <a:lnTo>
                    <a:pt x="146684" y="394081"/>
                  </a:lnTo>
                  <a:lnTo>
                    <a:pt x="210015" y="394081"/>
                  </a:lnTo>
                  <a:lnTo>
                    <a:pt x="469010" y="235883"/>
                  </a:lnTo>
                  <a:lnTo>
                    <a:pt x="469010" y="206242"/>
                  </a:lnTo>
                  <a:close/>
                </a:path>
                <a:path w="469265" h="421639">
                  <a:moveTo>
                    <a:pt x="129412" y="290575"/>
                  </a:moveTo>
                  <a:lnTo>
                    <a:pt x="105155" y="307467"/>
                  </a:lnTo>
                  <a:lnTo>
                    <a:pt x="122046" y="331724"/>
                  </a:lnTo>
                  <a:lnTo>
                    <a:pt x="155575" y="340741"/>
                  </a:lnTo>
                  <a:lnTo>
                    <a:pt x="179958" y="343662"/>
                  </a:lnTo>
                  <a:lnTo>
                    <a:pt x="216407" y="328294"/>
                  </a:lnTo>
                  <a:lnTo>
                    <a:pt x="235899" y="316230"/>
                  </a:lnTo>
                  <a:lnTo>
                    <a:pt x="178307" y="316230"/>
                  </a:lnTo>
                  <a:lnTo>
                    <a:pt x="156971" y="308737"/>
                  </a:lnTo>
                  <a:lnTo>
                    <a:pt x="140207" y="304292"/>
                  </a:lnTo>
                  <a:lnTo>
                    <a:pt x="129412" y="290575"/>
                  </a:lnTo>
                  <a:close/>
                </a:path>
                <a:path w="469265" h="421639">
                  <a:moveTo>
                    <a:pt x="22859" y="292481"/>
                  </a:moveTo>
                  <a:lnTo>
                    <a:pt x="3175" y="312419"/>
                  </a:lnTo>
                  <a:lnTo>
                    <a:pt x="7874" y="335280"/>
                  </a:lnTo>
                  <a:lnTo>
                    <a:pt x="29082" y="322961"/>
                  </a:lnTo>
                  <a:lnTo>
                    <a:pt x="22859" y="292481"/>
                  </a:lnTo>
                  <a:close/>
                </a:path>
                <a:path w="469265" h="421639">
                  <a:moveTo>
                    <a:pt x="469010" y="140397"/>
                  </a:moveTo>
                  <a:lnTo>
                    <a:pt x="201167" y="311657"/>
                  </a:lnTo>
                  <a:lnTo>
                    <a:pt x="178307" y="316230"/>
                  </a:lnTo>
                  <a:lnTo>
                    <a:pt x="235899" y="316230"/>
                  </a:lnTo>
                  <a:lnTo>
                    <a:pt x="469010" y="171933"/>
                  </a:lnTo>
                  <a:lnTo>
                    <a:pt x="469010" y="140397"/>
                  </a:lnTo>
                  <a:close/>
                </a:path>
                <a:path w="469265" h="421639">
                  <a:moveTo>
                    <a:pt x="129285" y="231267"/>
                  </a:moveTo>
                  <a:lnTo>
                    <a:pt x="91312" y="258825"/>
                  </a:lnTo>
                  <a:lnTo>
                    <a:pt x="92963" y="286131"/>
                  </a:lnTo>
                  <a:lnTo>
                    <a:pt x="120268" y="264794"/>
                  </a:lnTo>
                  <a:lnTo>
                    <a:pt x="121665" y="252603"/>
                  </a:lnTo>
                  <a:lnTo>
                    <a:pt x="126237" y="235838"/>
                  </a:lnTo>
                  <a:lnTo>
                    <a:pt x="129285" y="231267"/>
                  </a:lnTo>
                  <a:close/>
                </a:path>
                <a:path w="469265" h="421639">
                  <a:moveTo>
                    <a:pt x="232155" y="75437"/>
                  </a:moveTo>
                  <a:lnTo>
                    <a:pt x="69595" y="172085"/>
                  </a:lnTo>
                  <a:lnTo>
                    <a:pt x="49910" y="191897"/>
                  </a:lnTo>
                  <a:lnTo>
                    <a:pt x="19557" y="217931"/>
                  </a:lnTo>
                  <a:lnTo>
                    <a:pt x="7492" y="256031"/>
                  </a:lnTo>
                  <a:lnTo>
                    <a:pt x="0" y="277368"/>
                  </a:lnTo>
                  <a:lnTo>
                    <a:pt x="31876" y="258953"/>
                  </a:lnTo>
                  <a:lnTo>
                    <a:pt x="50037" y="231520"/>
                  </a:lnTo>
                  <a:lnTo>
                    <a:pt x="62229" y="213232"/>
                  </a:lnTo>
                  <a:lnTo>
                    <a:pt x="78866" y="197866"/>
                  </a:lnTo>
                  <a:lnTo>
                    <a:pt x="247522" y="92201"/>
                  </a:lnTo>
                  <a:lnTo>
                    <a:pt x="232155" y="75437"/>
                  </a:lnTo>
                  <a:close/>
                </a:path>
                <a:path w="469265" h="421639">
                  <a:moveTo>
                    <a:pt x="256666" y="117982"/>
                  </a:moveTo>
                  <a:lnTo>
                    <a:pt x="133603" y="194691"/>
                  </a:lnTo>
                  <a:lnTo>
                    <a:pt x="116966" y="209931"/>
                  </a:lnTo>
                  <a:lnTo>
                    <a:pt x="176149" y="170053"/>
                  </a:lnTo>
                  <a:lnTo>
                    <a:pt x="183768" y="168529"/>
                  </a:lnTo>
                  <a:lnTo>
                    <a:pt x="222305" y="168529"/>
                  </a:lnTo>
                  <a:lnTo>
                    <a:pt x="262889" y="148462"/>
                  </a:lnTo>
                  <a:lnTo>
                    <a:pt x="256666" y="117982"/>
                  </a:lnTo>
                  <a:close/>
                </a:path>
                <a:path w="469265" h="421639">
                  <a:moveTo>
                    <a:pt x="222305" y="168529"/>
                  </a:moveTo>
                  <a:lnTo>
                    <a:pt x="183768" y="168529"/>
                  </a:lnTo>
                  <a:lnTo>
                    <a:pt x="192912" y="174625"/>
                  </a:lnTo>
                  <a:lnTo>
                    <a:pt x="194563" y="182244"/>
                  </a:lnTo>
                  <a:lnTo>
                    <a:pt x="222305" y="168529"/>
                  </a:lnTo>
                  <a:close/>
                </a:path>
                <a:path w="469265" h="421639">
                  <a:moveTo>
                    <a:pt x="466343" y="0"/>
                  </a:moveTo>
                  <a:lnTo>
                    <a:pt x="429894" y="15367"/>
                  </a:lnTo>
                  <a:lnTo>
                    <a:pt x="288670" y="99568"/>
                  </a:lnTo>
                  <a:lnTo>
                    <a:pt x="291845" y="134619"/>
                  </a:lnTo>
                  <a:lnTo>
                    <a:pt x="442213" y="36575"/>
                  </a:lnTo>
                  <a:lnTo>
                    <a:pt x="469010" y="31082"/>
                  </a:lnTo>
                  <a:lnTo>
                    <a:pt x="469010" y="168"/>
                  </a:lnTo>
                  <a:lnTo>
                    <a:pt x="466343" y="0"/>
                  </a:lnTo>
                  <a:close/>
                </a:path>
                <a:path w="469265" h="421639">
                  <a:moveTo>
                    <a:pt x="262508" y="49530"/>
                  </a:moveTo>
                  <a:lnTo>
                    <a:pt x="253491" y="63245"/>
                  </a:lnTo>
                  <a:lnTo>
                    <a:pt x="268731" y="79882"/>
                  </a:lnTo>
                  <a:lnTo>
                    <a:pt x="287019" y="72262"/>
                  </a:lnTo>
                  <a:lnTo>
                    <a:pt x="283844" y="57023"/>
                  </a:lnTo>
                  <a:lnTo>
                    <a:pt x="279272" y="53975"/>
                  </a:lnTo>
                  <a:lnTo>
                    <a:pt x="262508" y="49530"/>
                  </a:lnTo>
                  <a:close/>
                </a:path>
              </a:pathLst>
            </a:custGeom>
            <a:solidFill>
              <a:srgbClr val="087186"/>
            </a:solidFill>
          </p:spPr>
          <p:txBody>
            <a:bodyPr wrap="square" lIns="0" tIns="0" rIns="0" bIns="0" rtlCol="0"/>
            <a:lstStyle/>
            <a:p>
              <a:endParaRPr/>
            </a:p>
          </p:txBody>
        </p:sp>
        <p:sp>
          <p:nvSpPr>
            <p:cNvPr id="13" name="object 13"/>
            <p:cNvSpPr/>
            <p:nvPr/>
          </p:nvSpPr>
          <p:spPr>
            <a:xfrm>
              <a:off x="11421617" y="4559935"/>
              <a:ext cx="586105" cy="418465"/>
            </a:xfrm>
            <a:custGeom>
              <a:avLst/>
              <a:gdLst/>
              <a:ahLst/>
              <a:cxnLst/>
              <a:rect l="l" t="t" r="r" b="b"/>
              <a:pathLst>
                <a:path w="586104" h="418464">
                  <a:moveTo>
                    <a:pt x="154847" y="415544"/>
                  </a:moveTo>
                  <a:lnTo>
                    <a:pt x="122300" y="415544"/>
                  </a:lnTo>
                  <a:lnTo>
                    <a:pt x="146684" y="418464"/>
                  </a:lnTo>
                  <a:lnTo>
                    <a:pt x="154847" y="415544"/>
                  </a:lnTo>
                  <a:close/>
                </a:path>
                <a:path w="586104" h="418464">
                  <a:moveTo>
                    <a:pt x="277749" y="50926"/>
                  </a:moveTo>
                  <a:lnTo>
                    <a:pt x="270128" y="52450"/>
                  </a:lnTo>
                  <a:lnTo>
                    <a:pt x="69596" y="176656"/>
                  </a:lnTo>
                  <a:lnTo>
                    <a:pt x="52958" y="191896"/>
                  </a:lnTo>
                  <a:lnTo>
                    <a:pt x="25653" y="213359"/>
                  </a:lnTo>
                  <a:lnTo>
                    <a:pt x="13461" y="231647"/>
                  </a:lnTo>
                  <a:lnTo>
                    <a:pt x="7492" y="260603"/>
                  </a:lnTo>
                  <a:lnTo>
                    <a:pt x="0" y="281939"/>
                  </a:lnTo>
                  <a:lnTo>
                    <a:pt x="1650" y="309371"/>
                  </a:lnTo>
                  <a:lnTo>
                    <a:pt x="10922" y="335279"/>
                  </a:lnTo>
                  <a:lnTo>
                    <a:pt x="20065" y="361060"/>
                  </a:lnTo>
                  <a:lnTo>
                    <a:pt x="50673" y="394462"/>
                  </a:lnTo>
                  <a:lnTo>
                    <a:pt x="73659" y="409575"/>
                  </a:lnTo>
                  <a:lnTo>
                    <a:pt x="94996" y="417067"/>
                  </a:lnTo>
                  <a:lnTo>
                    <a:pt x="122300" y="415544"/>
                  </a:lnTo>
                  <a:lnTo>
                    <a:pt x="154847" y="415544"/>
                  </a:lnTo>
                  <a:lnTo>
                    <a:pt x="198374" y="399922"/>
                  </a:lnTo>
                  <a:lnTo>
                    <a:pt x="208218" y="394081"/>
                  </a:lnTo>
                  <a:lnTo>
                    <a:pt x="149732" y="394081"/>
                  </a:lnTo>
                  <a:lnTo>
                    <a:pt x="105536" y="391159"/>
                  </a:lnTo>
                  <a:lnTo>
                    <a:pt x="70357" y="374522"/>
                  </a:lnTo>
                  <a:lnTo>
                    <a:pt x="36829" y="345820"/>
                  </a:lnTo>
                  <a:lnTo>
                    <a:pt x="32130" y="303148"/>
                  </a:lnTo>
                  <a:lnTo>
                    <a:pt x="31876" y="263525"/>
                  </a:lnTo>
                  <a:lnTo>
                    <a:pt x="53085" y="231520"/>
                  </a:lnTo>
                  <a:lnTo>
                    <a:pt x="81914" y="197865"/>
                  </a:lnTo>
                  <a:lnTo>
                    <a:pt x="279400" y="78358"/>
                  </a:lnTo>
                  <a:lnTo>
                    <a:pt x="293115" y="67690"/>
                  </a:lnTo>
                  <a:lnTo>
                    <a:pt x="291464" y="60070"/>
                  </a:lnTo>
                  <a:lnTo>
                    <a:pt x="277749" y="50926"/>
                  </a:lnTo>
                  <a:close/>
                </a:path>
                <a:path w="586104" h="418464">
                  <a:moveTo>
                    <a:pt x="558917" y="27304"/>
                  </a:moveTo>
                  <a:lnTo>
                    <a:pt x="471042" y="27304"/>
                  </a:lnTo>
                  <a:lnTo>
                    <a:pt x="503047" y="28701"/>
                  </a:lnTo>
                  <a:lnTo>
                    <a:pt x="533526" y="42290"/>
                  </a:lnTo>
                  <a:lnTo>
                    <a:pt x="553465" y="62102"/>
                  </a:lnTo>
                  <a:lnTo>
                    <a:pt x="559688" y="92456"/>
                  </a:lnTo>
                  <a:lnTo>
                    <a:pt x="555243" y="129031"/>
                  </a:lnTo>
                  <a:lnTo>
                    <a:pt x="544702" y="154939"/>
                  </a:lnTo>
                  <a:lnTo>
                    <a:pt x="524890" y="174878"/>
                  </a:lnTo>
                  <a:lnTo>
                    <a:pt x="186181" y="378713"/>
                  </a:lnTo>
                  <a:lnTo>
                    <a:pt x="149732" y="394081"/>
                  </a:lnTo>
                  <a:lnTo>
                    <a:pt x="208218" y="394081"/>
                  </a:lnTo>
                  <a:lnTo>
                    <a:pt x="534161" y="200659"/>
                  </a:lnTo>
                  <a:lnTo>
                    <a:pt x="550799" y="185419"/>
                  </a:lnTo>
                  <a:lnTo>
                    <a:pt x="572007" y="153288"/>
                  </a:lnTo>
                  <a:lnTo>
                    <a:pt x="585597" y="122808"/>
                  </a:lnTo>
                  <a:lnTo>
                    <a:pt x="585470" y="83184"/>
                  </a:lnTo>
                  <a:lnTo>
                    <a:pt x="579247" y="52831"/>
                  </a:lnTo>
                  <a:lnTo>
                    <a:pt x="564006" y="36067"/>
                  </a:lnTo>
                  <a:lnTo>
                    <a:pt x="558917" y="27304"/>
                  </a:lnTo>
                  <a:close/>
                </a:path>
                <a:path w="586104" h="418464">
                  <a:moveTo>
                    <a:pt x="469391" y="0"/>
                  </a:moveTo>
                  <a:lnTo>
                    <a:pt x="429895" y="19938"/>
                  </a:lnTo>
                  <a:lnTo>
                    <a:pt x="136651" y="194690"/>
                  </a:lnTo>
                  <a:lnTo>
                    <a:pt x="113918" y="219075"/>
                  </a:lnTo>
                  <a:lnTo>
                    <a:pt x="95757" y="246633"/>
                  </a:lnTo>
                  <a:lnTo>
                    <a:pt x="97408" y="273938"/>
                  </a:lnTo>
                  <a:lnTo>
                    <a:pt x="100583" y="308990"/>
                  </a:lnTo>
                  <a:lnTo>
                    <a:pt x="120523" y="328675"/>
                  </a:lnTo>
                  <a:lnTo>
                    <a:pt x="146430" y="339216"/>
                  </a:lnTo>
                  <a:lnTo>
                    <a:pt x="183006" y="343662"/>
                  </a:lnTo>
                  <a:lnTo>
                    <a:pt x="213359" y="337438"/>
                  </a:lnTo>
                  <a:lnTo>
                    <a:pt x="246569" y="316229"/>
                  </a:lnTo>
                  <a:lnTo>
                    <a:pt x="181355" y="316229"/>
                  </a:lnTo>
                  <a:lnTo>
                    <a:pt x="156972" y="313308"/>
                  </a:lnTo>
                  <a:lnTo>
                    <a:pt x="143255" y="304291"/>
                  </a:lnTo>
                  <a:lnTo>
                    <a:pt x="127888" y="287527"/>
                  </a:lnTo>
                  <a:lnTo>
                    <a:pt x="121792" y="276987"/>
                  </a:lnTo>
                  <a:lnTo>
                    <a:pt x="120141" y="249554"/>
                  </a:lnTo>
                  <a:lnTo>
                    <a:pt x="132333" y="231266"/>
                  </a:lnTo>
                  <a:lnTo>
                    <a:pt x="145923" y="220471"/>
                  </a:lnTo>
                  <a:lnTo>
                    <a:pt x="442213" y="41147"/>
                  </a:lnTo>
                  <a:lnTo>
                    <a:pt x="471042" y="27304"/>
                  </a:lnTo>
                  <a:lnTo>
                    <a:pt x="558917" y="27304"/>
                  </a:lnTo>
                  <a:lnTo>
                    <a:pt x="551687" y="14858"/>
                  </a:lnTo>
                  <a:lnTo>
                    <a:pt x="513587" y="2793"/>
                  </a:lnTo>
                  <a:lnTo>
                    <a:pt x="469391" y="0"/>
                  </a:lnTo>
                  <a:close/>
                </a:path>
                <a:path w="586104" h="418464">
                  <a:moveTo>
                    <a:pt x="485139" y="135381"/>
                  </a:moveTo>
                  <a:lnTo>
                    <a:pt x="477520" y="136906"/>
                  </a:lnTo>
                  <a:lnTo>
                    <a:pt x="195072" y="305562"/>
                  </a:lnTo>
                  <a:lnTo>
                    <a:pt x="181355" y="316229"/>
                  </a:lnTo>
                  <a:lnTo>
                    <a:pt x="246569" y="316229"/>
                  </a:lnTo>
                  <a:lnTo>
                    <a:pt x="486790" y="162813"/>
                  </a:lnTo>
                  <a:lnTo>
                    <a:pt x="495934" y="149097"/>
                  </a:lnTo>
                  <a:lnTo>
                    <a:pt x="494283" y="141477"/>
                  </a:lnTo>
                  <a:lnTo>
                    <a:pt x="485139" y="135381"/>
                  </a:lnTo>
                  <a:close/>
                </a:path>
              </a:pathLst>
            </a:custGeom>
            <a:solidFill>
              <a:srgbClr val="A2F3F6"/>
            </a:solidFill>
          </p:spPr>
          <p:txBody>
            <a:bodyPr wrap="square" lIns="0" tIns="0" rIns="0" bIns="0" rtlCol="0"/>
            <a:lstStyle/>
            <a:p>
              <a:endParaRPr/>
            </a:p>
          </p:txBody>
        </p:sp>
        <p:sp>
          <p:nvSpPr>
            <p:cNvPr id="14" name="object 14"/>
            <p:cNvSpPr/>
            <p:nvPr/>
          </p:nvSpPr>
          <p:spPr>
            <a:xfrm>
              <a:off x="11421617" y="4610862"/>
              <a:ext cx="299720" cy="366395"/>
            </a:xfrm>
            <a:custGeom>
              <a:avLst/>
              <a:gdLst/>
              <a:ahLst/>
              <a:cxnLst/>
              <a:rect l="l" t="t" r="r" b="b"/>
              <a:pathLst>
                <a:path w="299720" h="366395">
                  <a:moveTo>
                    <a:pt x="277749" y="0"/>
                  </a:moveTo>
                  <a:lnTo>
                    <a:pt x="270128" y="1524"/>
                  </a:lnTo>
                  <a:lnTo>
                    <a:pt x="69596" y="125730"/>
                  </a:lnTo>
                  <a:lnTo>
                    <a:pt x="37718" y="144144"/>
                  </a:lnTo>
                  <a:lnTo>
                    <a:pt x="22605" y="167005"/>
                  </a:lnTo>
                  <a:lnTo>
                    <a:pt x="7492" y="209676"/>
                  </a:lnTo>
                  <a:lnTo>
                    <a:pt x="0" y="231012"/>
                  </a:lnTo>
                  <a:lnTo>
                    <a:pt x="1650" y="258444"/>
                  </a:lnTo>
                  <a:lnTo>
                    <a:pt x="10922" y="284352"/>
                  </a:lnTo>
                  <a:lnTo>
                    <a:pt x="20065" y="310133"/>
                  </a:lnTo>
                  <a:lnTo>
                    <a:pt x="50673" y="343535"/>
                  </a:lnTo>
                  <a:lnTo>
                    <a:pt x="73659" y="358648"/>
                  </a:lnTo>
                  <a:lnTo>
                    <a:pt x="94996" y="366140"/>
                  </a:lnTo>
                  <a:lnTo>
                    <a:pt x="110108" y="343281"/>
                  </a:lnTo>
                  <a:lnTo>
                    <a:pt x="105536" y="340232"/>
                  </a:lnTo>
                  <a:lnTo>
                    <a:pt x="70357" y="323595"/>
                  </a:lnTo>
                  <a:lnTo>
                    <a:pt x="36829" y="294894"/>
                  </a:lnTo>
                  <a:lnTo>
                    <a:pt x="32130" y="252221"/>
                  </a:lnTo>
                  <a:lnTo>
                    <a:pt x="31876" y="212598"/>
                  </a:lnTo>
                  <a:lnTo>
                    <a:pt x="50037" y="185165"/>
                  </a:lnTo>
                  <a:lnTo>
                    <a:pt x="65277" y="162306"/>
                  </a:lnTo>
                  <a:lnTo>
                    <a:pt x="81914" y="146938"/>
                  </a:lnTo>
                  <a:lnTo>
                    <a:pt x="279400" y="27431"/>
                  </a:lnTo>
                  <a:lnTo>
                    <a:pt x="287020" y="25907"/>
                  </a:lnTo>
                  <a:lnTo>
                    <a:pt x="291464" y="9143"/>
                  </a:lnTo>
                  <a:lnTo>
                    <a:pt x="277749" y="0"/>
                  </a:lnTo>
                  <a:close/>
                </a:path>
                <a:path w="299720" h="366395">
                  <a:moveTo>
                    <a:pt x="299211" y="47117"/>
                  </a:moveTo>
                  <a:lnTo>
                    <a:pt x="136651" y="143763"/>
                  </a:lnTo>
                  <a:lnTo>
                    <a:pt x="110998" y="172719"/>
                  </a:lnTo>
                  <a:lnTo>
                    <a:pt x="95757" y="195706"/>
                  </a:lnTo>
                  <a:lnTo>
                    <a:pt x="97408" y="223012"/>
                  </a:lnTo>
                  <a:lnTo>
                    <a:pt x="100583" y="258063"/>
                  </a:lnTo>
                  <a:lnTo>
                    <a:pt x="120523" y="277749"/>
                  </a:lnTo>
                  <a:lnTo>
                    <a:pt x="146430" y="288289"/>
                  </a:lnTo>
                  <a:lnTo>
                    <a:pt x="163583" y="262381"/>
                  </a:lnTo>
                  <a:lnTo>
                    <a:pt x="156972" y="262381"/>
                  </a:lnTo>
                  <a:lnTo>
                    <a:pt x="143255" y="253364"/>
                  </a:lnTo>
                  <a:lnTo>
                    <a:pt x="127888" y="236600"/>
                  </a:lnTo>
                  <a:lnTo>
                    <a:pt x="121792" y="226060"/>
                  </a:lnTo>
                  <a:lnTo>
                    <a:pt x="120141" y="198627"/>
                  </a:lnTo>
                  <a:lnTo>
                    <a:pt x="129285" y="184912"/>
                  </a:lnTo>
                  <a:lnTo>
                    <a:pt x="145923" y="169544"/>
                  </a:lnTo>
                  <a:lnTo>
                    <a:pt x="265937" y="97536"/>
                  </a:lnTo>
                  <a:lnTo>
                    <a:pt x="299211" y="47117"/>
                  </a:lnTo>
                  <a:close/>
                </a:path>
                <a:path w="299720" h="366395">
                  <a:moveTo>
                    <a:pt x="164591" y="260857"/>
                  </a:moveTo>
                  <a:lnTo>
                    <a:pt x="156972" y="262381"/>
                  </a:lnTo>
                  <a:lnTo>
                    <a:pt x="163583" y="262381"/>
                  </a:lnTo>
                  <a:lnTo>
                    <a:pt x="164591" y="260857"/>
                  </a:lnTo>
                  <a:close/>
                </a:path>
              </a:pathLst>
            </a:custGeom>
            <a:solidFill>
              <a:srgbClr val="8ACFD2"/>
            </a:solidFill>
          </p:spPr>
          <p:txBody>
            <a:bodyPr wrap="square" lIns="0" tIns="0" rIns="0" bIns="0" rtlCol="0"/>
            <a:lstStyle/>
            <a:p>
              <a:endParaRPr/>
            </a:p>
          </p:txBody>
        </p:sp>
      </p:grpSp>
      <p:pic>
        <p:nvPicPr>
          <p:cNvPr id="17" name="object 17"/>
          <p:cNvPicPr/>
          <p:nvPr/>
        </p:nvPicPr>
        <p:blipFill>
          <a:blip r:embed="rId8" cstate="print"/>
          <a:stretch>
            <a:fillRect/>
          </a:stretch>
        </p:blipFill>
        <p:spPr>
          <a:xfrm>
            <a:off x="393191" y="6213347"/>
            <a:ext cx="435864" cy="432816"/>
          </a:xfrm>
          <a:prstGeom prst="rect">
            <a:avLst/>
          </a:prstGeom>
        </p:spPr>
      </p:pic>
      <p:pic>
        <p:nvPicPr>
          <p:cNvPr id="18" name="object 18"/>
          <p:cNvPicPr/>
          <p:nvPr/>
        </p:nvPicPr>
        <p:blipFill>
          <a:blip r:embed="rId9" cstate="print"/>
          <a:stretch>
            <a:fillRect/>
          </a:stretch>
        </p:blipFill>
        <p:spPr>
          <a:xfrm>
            <a:off x="935738" y="6269735"/>
            <a:ext cx="2470404" cy="320040"/>
          </a:xfrm>
          <a:prstGeom prst="rect">
            <a:avLst/>
          </a:prstGeom>
        </p:spPr>
      </p:pic>
      <p:grpSp>
        <p:nvGrpSpPr>
          <p:cNvPr id="19" name="object 19"/>
          <p:cNvGrpSpPr/>
          <p:nvPr/>
        </p:nvGrpSpPr>
        <p:grpSpPr>
          <a:xfrm>
            <a:off x="773639" y="547376"/>
            <a:ext cx="3803015" cy="847725"/>
            <a:chOff x="935736" y="1176527"/>
            <a:chExt cx="3803015" cy="847725"/>
          </a:xfrm>
        </p:grpSpPr>
        <p:pic>
          <p:nvPicPr>
            <p:cNvPr id="20" name="object 20"/>
            <p:cNvPicPr/>
            <p:nvPr/>
          </p:nvPicPr>
          <p:blipFill>
            <a:blip r:embed="rId10" cstate="print"/>
            <a:stretch>
              <a:fillRect/>
            </a:stretch>
          </p:blipFill>
          <p:spPr>
            <a:xfrm>
              <a:off x="954016" y="1194763"/>
              <a:ext cx="3784106" cy="829140"/>
            </a:xfrm>
            <a:prstGeom prst="rect">
              <a:avLst/>
            </a:prstGeom>
          </p:spPr>
        </p:pic>
        <p:pic>
          <p:nvPicPr>
            <p:cNvPr id="21" name="object 21"/>
            <p:cNvPicPr/>
            <p:nvPr/>
          </p:nvPicPr>
          <p:blipFill>
            <a:blip r:embed="rId11" cstate="print"/>
            <a:stretch>
              <a:fillRect/>
            </a:stretch>
          </p:blipFill>
          <p:spPr>
            <a:xfrm>
              <a:off x="1127760" y="1278623"/>
              <a:ext cx="3436620" cy="742200"/>
            </a:xfrm>
            <a:prstGeom prst="rect">
              <a:avLst/>
            </a:prstGeom>
          </p:spPr>
        </p:pic>
        <p:sp>
          <p:nvSpPr>
            <p:cNvPr id="22" name="object 22"/>
            <p:cNvSpPr/>
            <p:nvPr/>
          </p:nvSpPr>
          <p:spPr>
            <a:xfrm>
              <a:off x="935736" y="1176527"/>
              <a:ext cx="3718560" cy="754380"/>
            </a:xfrm>
            <a:custGeom>
              <a:avLst/>
              <a:gdLst/>
              <a:ahLst/>
              <a:cxnLst/>
              <a:rect l="l" t="t" r="r" b="b"/>
              <a:pathLst>
                <a:path w="3718560" h="754380">
                  <a:moveTo>
                    <a:pt x="3718560" y="0"/>
                  </a:moveTo>
                  <a:lnTo>
                    <a:pt x="0" y="0"/>
                  </a:lnTo>
                  <a:lnTo>
                    <a:pt x="0" y="754380"/>
                  </a:lnTo>
                  <a:lnTo>
                    <a:pt x="3718560" y="754380"/>
                  </a:lnTo>
                  <a:lnTo>
                    <a:pt x="3475863" y="377189"/>
                  </a:lnTo>
                  <a:lnTo>
                    <a:pt x="3718560" y="0"/>
                  </a:lnTo>
                  <a:close/>
                </a:path>
              </a:pathLst>
            </a:custGeom>
            <a:solidFill>
              <a:srgbClr val="00A78A"/>
            </a:solidFill>
          </p:spPr>
          <p:txBody>
            <a:bodyPr wrap="square" lIns="0" tIns="0" rIns="0" bIns="0" rtlCol="0"/>
            <a:lstStyle/>
            <a:p>
              <a:endParaRPr/>
            </a:p>
          </p:txBody>
        </p:sp>
      </p:grpSp>
      <p:sp>
        <p:nvSpPr>
          <p:cNvPr id="23" name="object 23"/>
          <p:cNvSpPr txBox="1">
            <a:spLocks noGrp="1"/>
          </p:cNvSpPr>
          <p:nvPr>
            <p:ph type="title"/>
          </p:nvPr>
        </p:nvSpPr>
        <p:spPr>
          <a:xfrm>
            <a:off x="1135587" y="733488"/>
            <a:ext cx="2994660" cy="382156"/>
          </a:xfrm>
          <a:prstGeom prst="rect">
            <a:avLst/>
          </a:prstGeom>
        </p:spPr>
        <p:txBody>
          <a:bodyPr vert="horz" wrap="square" lIns="0" tIns="12700" rIns="0" bIns="0" rtlCol="0" anchor="ctr">
            <a:spAutoFit/>
          </a:bodyPr>
          <a:lstStyle/>
          <a:p>
            <a:pPr marL="12700">
              <a:lnSpc>
                <a:spcPct val="100000"/>
              </a:lnSpc>
              <a:spcBef>
                <a:spcPts val="100"/>
              </a:spcBef>
            </a:pPr>
            <a:r>
              <a:rPr lang="zh-CN" altLang="en-US" sz="2400" b="1" dirty="0">
                <a:solidFill>
                  <a:schemeClr val="bg1"/>
                </a:solidFill>
                <a:latin typeface="微软雅黑"/>
                <a:cs typeface="微软雅黑"/>
              </a:rPr>
              <a:t>改进</a:t>
            </a:r>
            <a:endParaRPr sz="2400" b="1" dirty="0">
              <a:solidFill>
                <a:schemeClr val="bg1"/>
              </a:solidFill>
              <a:latin typeface="微软雅黑"/>
              <a:cs typeface="微软雅黑"/>
            </a:endParaRPr>
          </a:p>
        </p:txBody>
      </p:sp>
      <p:pic>
        <p:nvPicPr>
          <p:cNvPr id="15" name="图片 14" descr="在这里插入图片描述">
            <a:extLst>
              <a:ext uri="{FF2B5EF4-FFF2-40B4-BE49-F238E27FC236}">
                <a16:creationId xmlns:a16="http://schemas.microsoft.com/office/drawing/2014/main" id="{0640B796-5EFF-52EE-F398-07552DA31B75}"/>
              </a:ext>
            </a:extLst>
          </p:cNvPr>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1680734" y="3029840"/>
            <a:ext cx="1904365" cy="397510"/>
          </a:xfrm>
          <a:prstGeom prst="rect">
            <a:avLst/>
          </a:prstGeom>
          <a:noFill/>
          <a:ln>
            <a:noFill/>
          </a:ln>
        </p:spPr>
      </p:pic>
      <p:pic>
        <p:nvPicPr>
          <p:cNvPr id="25" name="图片 24" descr="在这里插入图片描述">
            <a:extLst>
              <a:ext uri="{FF2B5EF4-FFF2-40B4-BE49-F238E27FC236}">
                <a16:creationId xmlns:a16="http://schemas.microsoft.com/office/drawing/2014/main" id="{ADA3F067-711F-93B1-A8AE-4C039EAD4279}"/>
              </a:ext>
            </a:extLst>
          </p:cNvPr>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1439937" y="3776794"/>
            <a:ext cx="2297430" cy="1645920"/>
          </a:xfrm>
          <a:prstGeom prst="rect">
            <a:avLst/>
          </a:prstGeom>
          <a:noFill/>
          <a:ln>
            <a:noFill/>
          </a:ln>
        </p:spPr>
      </p:pic>
      <p:pic>
        <p:nvPicPr>
          <p:cNvPr id="26" name="图片 25">
            <a:extLst>
              <a:ext uri="{FF2B5EF4-FFF2-40B4-BE49-F238E27FC236}">
                <a16:creationId xmlns:a16="http://schemas.microsoft.com/office/drawing/2014/main" id="{C28433A8-DDD2-4E5D-130E-1FC9544B7FC5}"/>
              </a:ext>
            </a:extLst>
          </p:cNvPr>
          <p:cNvPicPr>
            <a:picLocks noChangeAspect="1"/>
          </p:cNvPicPr>
          <p:nvPr/>
        </p:nvPicPr>
        <p:blipFill>
          <a:blip r:embed="rId14"/>
          <a:stretch>
            <a:fillRect/>
          </a:stretch>
        </p:blipFill>
        <p:spPr>
          <a:xfrm>
            <a:off x="4999628" y="446397"/>
            <a:ext cx="1770380" cy="1764665"/>
          </a:xfrm>
          <a:prstGeom prst="rect">
            <a:avLst/>
          </a:prstGeom>
        </p:spPr>
      </p:pic>
      <p:pic>
        <p:nvPicPr>
          <p:cNvPr id="27" name="图片 26">
            <a:extLst>
              <a:ext uri="{FF2B5EF4-FFF2-40B4-BE49-F238E27FC236}">
                <a16:creationId xmlns:a16="http://schemas.microsoft.com/office/drawing/2014/main" id="{F15DB70B-BD8E-E33F-9473-AEE4C5BD4FD3}"/>
              </a:ext>
            </a:extLst>
          </p:cNvPr>
          <p:cNvPicPr>
            <a:picLocks noChangeAspect="1"/>
          </p:cNvPicPr>
          <p:nvPr/>
        </p:nvPicPr>
        <p:blipFill>
          <a:blip r:embed="rId15"/>
          <a:stretch>
            <a:fillRect/>
          </a:stretch>
        </p:blipFill>
        <p:spPr>
          <a:xfrm>
            <a:off x="5041711" y="2656638"/>
            <a:ext cx="1772920" cy="1762125"/>
          </a:xfrm>
          <a:prstGeom prst="rect">
            <a:avLst/>
          </a:prstGeom>
        </p:spPr>
      </p:pic>
      <p:pic>
        <p:nvPicPr>
          <p:cNvPr id="28" name="图片 27">
            <a:extLst>
              <a:ext uri="{FF2B5EF4-FFF2-40B4-BE49-F238E27FC236}">
                <a16:creationId xmlns:a16="http://schemas.microsoft.com/office/drawing/2014/main" id="{D5531CE4-B82D-F2C2-B547-69D890350393}"/>
              </a:ext>
            </a:extLst>
          </p:cNvPr>
          <p:cNvPicPr>
            <a:picLocks noChangeAspect="1"/>
          </p:cNvPicPr>
          <p:nvPr/>
        </p:nvPicPr>
        <p:blipFill>
          <a:blip r:embed="rId16"/>
          <a:stretch>
            <a:fillRect/>
          </a:stretch>
        </p:blipFill>
        <p:spPr>
          <a:xfrm>
            <a:off x="4757858" y="4977263"/>
            <a:ext cx="2646045" cy="1515745"/>
          </a:xfrm>
          <a:prstGeom prst="rect">
            <a:avLst/>
          </a:prstGeom>
        </p:spPr>
      </p:pic>
      <p:sp>
        <p:nvSpPr>
          <p:cNvPr id="29" name="文本框 28">
            <a:extLst>
              <a:ext uri="{FF2B5EF4-FFF2-40B4-BE49-F238E27FC236}">
                <a16:creationId xmlns:a16="http://schemas.microsoft.com/office/drawing/2014/main" id="{249234D5-E779-1C23-99FB-EE1B79255754}"/>
              </a:ext>
            </a:extLst>
          </p:cNvPr>
          <p:cNvSpPr txBox="1"/>
          <p:nvPr/>
        </p:nvSpPr>
        <p:spPr>
          <a:xfrm>
            <a:off x="7527912" y="502652"/>
            <a:ext cx="1261884" cy="461665"/>
          </a:xfrm>
          <a:prstGeom prst="rect">
            <a:avLst/>
          </a:prstGeom>
          <a:noFill/>
        </p:spPr>
        <p:txBody>
          <a:bodyPr wrap="none" rtlCol="0">
            <a:spAutoFit/>
          </a:bodyPr>
          <a:lstStyle/>
          <a:p>
            <a:r>
              <a:rPr lang="zh-CN" altLang="en-US" sz="1200" dirty="0"/>
              <a:t>相对误差损失：</a:t>
            </a:r>
            <a:endParaRPr lang="en-US" altLang="zh-CN" sz="1200" dirty="0"/>
          </a:p>
          <a:p>
            <a:r>
              <a:rPr lang="en-US" altLang="zh-CN" sz="1200" dirty="0"/>
              <a:t>MAPE</a:t>
            </a:r>
            <a:r>
              <a:rPr lang="zh-CN" altLang="en-US" sz="1200" dirty="0"/>
              <a:t>：</a:t>
            </a:r>
          </a:p>
        </p:txBody>
      </p:sp>
      <p:pic>
        <p:nvPicPr>
          <p:cNvPr id="30" name="图片 29">
            <a:extLst>
              <a:ext uri="{FF2B5EF4-FFF2-40B4-BE49-F238E27FC236}">
                <a16:creationId xmlns:a16="http://schemas.microsoft.com/office/drawing/2014/main" id="{9A2C68B2-0413-2304-8C8F-ECBD54BD226E}"/>
              </a:ext>
            </a:extLst>
          </p:cNvPr>
          <p:cNvPicPr>
            <a:picLocks noChangeAspect="1"/>
          </p:cNvPicPr>
          <p:nvPr/>
        </p:nvPicPr>
        <p:blipFill>
          <a:blip r:embed="rId17"/>
          <a:stretch>
            <a:fillRect/>
          </a:stretch>
        </p:blipFill>
        <p:spPr>
          <a:xfrm>
            <a:off x="7527912" y="964317"/>
            <a:ext cx="2023110" cy="854710"/>
          </a:xfrm>
          <a:prstGeom prst="rect">
            <a:avLst/>
          </a:prstGeom>
        </p:spPr>
      </p:pic>
      <p:sp>
        <p:nvSpPr>
          <p:cNvPr id="31" name="文本框 30">
            <a:extLst>
              <a:ext uri="{FF2B5EF4-FFF2-40B4-BE49-F238E27FC236}">
                <a16:creationId xmlns:a16="http://schemas.microsoft.com/office/drawing/2014/main" id="{95D84504-7309-DFF8-89B0-4D91A7E84B4B}"/>
              </a:ext>
            </a:extLst>
          </p:cNvPr>
          <p:cNvSpPr txBox="1"/>
          <p:nvPr/>
        </p:nvSpPr>
        <p:spPr>
          <a:xfrm>
            <a:off x="7703262" y="3527041"/>
            <a:ext cx="1909058" cy="276999"/>
          </a:xfrm>
          <a:prstGeom prst="rect">
            <a:avLst/>
          </a:prstGeom>
          <a:noFill/>
        </p:spPr>
        <p:txBody>
          <a:bodyPr wrap="square" rtlCol="0">
            <a:spAutoFit/>
          </a:bodyPr>
          <a:lstStyle/>
          <a:p>
            <a:r>
              <a:rPr lang="en-US" altLang="zh-CN" sz="1200" dirty="0" err="1"/>
              <a:t>sMAPE</a:t>
            </a:r>
            <a:r>
              <a:rPr lang="en-US" altLang="zh-CN" sz="1200" dirty="0"/>
              <a:t>:</a:t>
            </a:r>
            <a:endParaRPr lang="zh-CN" altLang="en-US" sz="1200" dirty="0"/>
          </a:p>
        </p:txBody>
      </p:sp>
      <p:pic>
        <p:nvPicPr>
          <p:cNvPr id="32" name="图片 31">
            <a:extLst>
              <a:ext uri="{FF2B5EF4-FFF2-40B4-BE49-F238E27FC236}">
                <a16:creationId xmlns:a16="http://schemas.microsoft.com/office/drawing/2014/main" id="{5FC1B6F9-C699-67AC-BFDF-1D2FFDC61F07}"/>
              </a:ext>
            </a:extLst>
          </p:cNvPr>
          <p:cNvPicPr>
            <a:picLocks noChangeAspect="1"/>
          </p:cNvPicPr>
          <p:nvPr/>
        </p:nvPicPr>
        <p:blipFill>
          <a:blip r:embed="rId18"/>
          <a:stretch>
            <a:fillRect/>
          </a:stretch>
        </p:blipFill>
        <p:spPr>
          <a:xfrm>
            <a:off x="7662864" y="3778902"/>
            <a:ext cx="2464435" cy="903605"/>
          </a:xfrm>
          <a:prstGeom prst="rect">
            <a:avLst/>
          </a:prstGeom>
        </p:spPr>
      </p:pic>
      <p:pic>
        <p:nvPicPr>
          <p:cNvPr id="34" name="图片 33">
            <a:extLst>
              <a:ext uri="{FF2B5EF4-FFF2-40B4-BE49-F238E27FC236}">
                <a16:creationId xmlns:a16="http://schemas.microsoft.com/office/drawing/2014/main" id="{4E7F1412-1589-18FC-AD03-AF204F08F7A8}"/>
              </a:ext>
            </a:extLst>
          </p:cNvPr>
          <p:cNvPicPr>
            <a:picLocks noChangeAspect="1"/>
          </p:cNvPicPr>
          <p:nvPr/>
        </p:nvPicPr>
        <p:blipFill>
          <a:blip r:embed="rId19"/>
          <a:stretch>
            <a:fillRect/>
          </a:stretch>
        </p:blipFill>
        <p:spPr>
          <a:xfrm>
            <a:off x="7525549" y="1898765"/>
            <a:ext cx="1530279" cy="1515745"/>
          </a:xfrm>
          <a:prstGeom prst="rect">
            <a:avLst/>
          </a:prstGeom>
        </p:spPr>
      </p:pic>
      <p:pic>
        <p:nvPicPr>
          <p:cNvPr id="36" name="图片 35">
            <a:extLst>
              <a:ext uri="{FF2B5EF4-FFF2-40B4-BE49-F238E27FC236}">
                <a16:creationId xmlns:a16="http://schemas.microsoft.com/office/drawing/2014/main" id="{B6A09037-162C-3E61-3DF7-E9C7E73E6668}"/>
              </a:ext>
            </a:extLst>
          </p:cNvPr>
          <p:cNvPicPr>
            <a:picLocks noChangeAspect="1"/>
          </p:cNvPicPr>
          <p:nvPr/>
        </p:nvPicPr>
        <p:blipFill>
          <a:blip r:embed="rId20"/>
          <a:stretch>
            <a:fillRect/>
          </a:stretch>
        </p:blipFill>
        <p:spPr>
          <a:xfrm>
            <a:off x="9612320" y="1978883"/>
            <a:ext cx="1444736" cy="1434609"/>
          </a:xfrm>
          <a:prstGeom prst="rect">
            <a:avLst/>
          </a:prstGeom>
        </p:spPr>
      </p:pic>
      <p:pic>
        <p:nvPicPr>
          <p:cNvPr id="38" name="图片 37">
            <a:extLst>
              <a:ext uri="{FF2B5EF4-FFF2-40B4-BE49-F238E27FC236}">
                <a16:creationId xmlns:a16="http://schemas.microsoft.com/office/drawing/2014/main" id="{8C39AC9F-DEDC-ED68-1D16-8922FACDF8C6}"/>
              </a:ext>
            </a:extLst>
          </p:cNvPr>
          <p:cNvPicPr>
            <a:picLocks noChangeAspect="1"/>
          </p:cNvPicPr>
          <p:nvPr/>
        </p:nvPicPr>
        <p:blipFill>
          <a:blip r:embed="rId21"/>
          <a:stretch>
            <a:fillRect/>
          </a:stretch>
        </p:blipFill>
        <p:spPr>
          <a:xfrm>
            <a:off x="7681738" y="4788399"/>
            <a:ext cx="1450684" cy="1447310"/>
          </a:xfrm>
          <a:prstGeom prst="rect">
            <a:avLst/>
          </a:prstGeom>
        </p:spPr>
      </p:pic>
      <p:pic>
        <p:nvPicPr>
          <p:cNvPr id="40" name="图片 39">
            <a:extLst>
              <a:ext uri="{FF2B5EF4-FFF2-40B4-BE49-F238E27FC236}">
                <a16:creationId xmlns:a16="http://schemas.microsoft.com/office/drawing/2014/main" id="{448FE6CD-B8A5-DCEC-D7F5-FD4012D36A7A}"/>
              </a:ext>
            </a:extLst>
          </p:cNvPr>
          <p:cNvPicPr>
            <a:picLocks noChangeAspect="1"/>
          </p:cNvPicPr>
          <p:nvPr/>
        </p:nvPicPr>
        <p:blipFill>
          <a:blip r:embed="rId22"/>
          <a:stretch>
            <a:fillRect/>
          </a:stretch>
        </p:blipFill>
        <p:spPr>
          <a:xfrm>
            <a:off x="9655805" y="4782191"/>
            <a:ext cx="1450366" cy="1443573"/>
          </a:xfrm>
          <a:prstGeom prst="rect">
            <a:avLst/>
          </a:prstGeom>
        </p:spPr>
      </p:pic>
      <p:pic>
        <p:nvPicPr>
          <p:cNvPr id="42" name="音频 41">
            <a:hlinkClick r:id="" action="ppaction://media"/>
            <a:extLst>
              <a:ext uri="{FF2B5EF4-FFF2-40B4-BE49-F238E27FC236}">
                <a16:creationId xmlns:a16="http://schemas.microsoft.com/office/drawing/2014/main" id="{90A28A5A-18AB-55E2-919C-03200F24EBF3}"/>
              </a:ext>
            </a:extLst>
          </p:cNvPr>
          <p:cNvPicPr>
            <a:picLocks noChangeAspect="1"/>
          </p:cNvPicPr>
          <p:nvPr>
            <a:audioFile r:link="rId2"/>
            <p:extLst>
              <p:ext uri="{DAA4B4D4-6D71-4841-9C94-3DE7FCFB9230}">
                <p14:media xmlns:p14="http://schemas.microsoft.com/office/powerpoint/2010/main" r:embed="rId1"/>
              </p:ext>
            </p:extLst>
          </p:nvPr>
        </p:nvPicPr>
        <p:blipFill>
          <a:blip r:embed="rId23"/>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294334835"/>
      </p:ext>
    </p:extLst>
  </p:cSld>
  <p:clrMapOvr>
    <a:masterClrMapping/>
  </p:clrMapOvr>
  <mc:AlternateContent xmlns:mc="http://schemas.openxmlformats.org/markup-compatibility/2006">
    <mc:Choice xmlns:p14="http://schemas.microsoft.com/office/powerpoint/2010/main" Requires="p14">
      <p:transition spd="slow" p14:dur="2000" advTm="73965"/>
    </mc:Choice>
    <mc:Fallback>
      <p:transition spd="slow" advTm="7396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2"/>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71.2|1.6"/>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1149</TotalTime>
  <Words>856</Words>
  <Application>Microsoft Office PowerPoint</Application>
  <PresentationFormat>宽屏</PresentationFormat>
  <Paragraphs>56</Paragraphs>
  <Slides>8</Slides>
  <Notes>8</Notes>
  <HiddenSlides>0</HiddenSlides>
  <MMClips>10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8</vt:i4>
      </vt:variant>
    </vt:vector>
  </HeadingPairs>
  <TitlesOfParts>
    <vt:vector size="17" baseType="lpstr">
      <vt:lpstr>Microsoft YaHei UI</vt:lpstr>
      <vt:lpstr>PingFang SC</vt:lpstr>
      <vt:lpstr>等线</vt:lpstr>
      <vt:lpstr>等线 Light</vt:lpstr>
      <vt:lpstr>微软雅黑</vt:lpstr>
      <vt:lpstr>Arial</vt:lpstr>
      <vt:lpstr>Calibri</vt:lpstr>
      <vt:lpstr>Helvetica</vt:lpstr>
      <vt:lpstr>Office 主题​​</vt:lpstr>
      <vt:lpstr>Video–based AI for beat-to-beat assessment of cardiac function</vt:lpstr>
      <vt:lpstr>TEXT</vt:lpstr>
      <vt:lpstr>PowerPoint 演示文稿</vt:lpstr>
      <vt:lpstr>生物背景</vt:lpstr>
      <vt:lpstr>Echonet数据集</vt:lpstr>
      <vt:lpstr>左心室语义分割</vt:lpstr>
      <vt:lpstr>EF预测</vt:lpstr>
      <vt:lpstr>改进</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Video–based AI for beat-to-beat assessment of cardiac function</dc:title>
  <dc:creator>丁 欣恒</dc:creator>
  <cp:lastModifiedBy>丁 欣恒</cp:lastModifiedBy>
  <cp:revision>16</cp:revision>
  <dcterms:created xsi:type="dcterms:W3CDTF">2023-01-16T08:40:51Z</dcterms:created>
  <dcterms:modified xsi:type="dcterms:W3CDTF">2023-01-17T14:15:01Z</dcterms:modified>
</cp:coreProperties>
</file>